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1" r:id="rId4"/>
    <p:sldId id="257" r:id="rId5"/>
    <p:sldId id="258" r:id="rId6"/>
    <p:sldId id="259" r:id="rId7"/>
    <p:sldId id="270" r:id="rId8"/>
    <p:sldId id="272" r:id="rId9"/>
    <p:sldId id="260" r:id="rId10"/>
    <p:sldId id="261" r:id="rId11"/>
    <p:sldId id="263" r:id="rId12"/>
    <p:sldId id="262" r:id="rId13"/>
    <p:sldId id="264" r:id="rId14"/>
    <p:sldId id="265" r:id="rId15"/>
    <p:sldId id="266" r:id="rId16"/>
    <p:sldId id="267" r:id="rId17"/>
    <p:sldId id="268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B2E32D-8304-4F4A-9B97-1FDAAD83227C}" v="202" dt="2023-12-14T02:14:41.4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8" autoAdjust="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ay pothuganti" userId="f94db89557abc9c0" providerId="LiveId" clId="{FEB2E32D-8304-4F4A-9B97-1FDAAD83227C}"/>
    <pc:docChg chg="undo custSel addSld delSld modSld sldOrd">
      <pc:chgData name="vijay pothuganti" userId="f94db89557abc9c0" providerId="LiveId" clId="{FEB2E32D-8304-4F4A-9B97-1FDAAD83227C}" dt="2023-12-14T02:14:41.456" v="1039" actId="20577"/>
      <pc:docMkLst>
        <pc:docMk/>
      </pc:docMkLst>
      <pc:sldChg chg="addSp delSp modSp mod">
        <pc:chgData name="vijay pothuganti" userId="f94db89557abc9c0" providerId="LiveId" clId="{FEB2E32D-8304-4F4A-9B97-1FDAAD83227C}" dt="2023-12-13T20:55:13.313" v="793" actId="14100"/>
        <pc:sldMkLst>
          <pc:docMk/>
          <pc:sldMk cId="590230906" sldId="256"/>
        </pc:sldMkLst>
        <pc:picChg chg="add mod">
          <ac:chgData name="vijay pothuganti" userId="f94db89557abc9c0" providerId="LiveId" clId="{FEB2E32D-8304-4F4A-9B97-1FDAAD83227C}" dt="2023-12-13T20:55:13.313" v="793" actId="14100"/>
          <ac:picMkLst>
            <pc:docMk/>
            <pc:sldMk cId="590230906" sldId="256"/>
            <ac:picMk id="9" creationId="{481CA543-D032-2B80-E0A1-729678C4BDDB}"/>
          </ac:picMkLst>
        </pc:picChg>
        <pc:inkChg chg="add del">
          <ac:chgData name="vijay pothuganti" userId="f94db89557abc9c0" providerId="LiveId" clId="{FEB2E32D-8304-4F4A-9B97-1FDAAD83227C}" dt="2023-12-13T20:44:16.216" v="661" actId="9405"/>
          <ac:inkMkLst>
            <pc:docMk/>
            <pc:sldMk cId="590230906" sldId="256"/>
            <ac:inkMk id="2" creationId="{29B77B74-93B9-D9F2-1458-6A61945FE4C5}"/>
          </ac:inkMkLst>
        </pc:inkChg>
        <pc:inkChg chg="add">
          <ac:chgData name="vijay pothuganti" userId="f94db89557abc9c0" providerId="LiveId" clId="{FEB2E32D-8304-4F4A-9B97-1FDAAD83227C}" dt="2023-12-13T20:44:26.181" v="662" actId="9405"/>
          <ac:inkMkLst>
            <pc:docMk/>
            <pc:sldMk cId="590230906" sldId="256"/>
            <ac:inkMk id="3" creationId="{A444C38A-51EE-644A-E041-04FAF85C4F1D}"/>
          </ac:inkMkLst>
        </pc:inkChg>
        <pc:inkChg chg="add del">
          <ac:chgData name="vijay pothuganti" userId="f94db89557abc9c0" providerId="LiveId" clId="{FEB2E32D-8304-4F4A-9B97-1FDAAD83227C}" dt="2023-12-13T20:44:52.518" v="671" actId="9405"/>
          <ac:inkMkLst>
            <pc:docMk/>
            <pc:sldMk cId="590230906" sldId="256"/>
            <ac:inkMk id="4" creationId="{7C40F3DD-7D50-4F2F-FE9B-42571F90B428}"/>
          </ac:inkMkLst>
        </pc:inkChg>
        <pc:inkChg chg="add del">
          <ac:chgData name="vijay pothuganti" userId="f94db89557abc9c0" providerId="LiveId" clId="{FEB2E32D-8304-4F4A-9B97-1FDAAD83227C}" dt="2023-12-13T20:44:52.058" v="670" actId="9405"/>
          <ac:inkMkLst>
            <pc:docMk/>
            <pc:sldMk cId="590230906" sldId="256"/>
            <ac:inkMk id="6" creationId="{FD5B3CF9-93E6-6F4D-FFA8-F04F95404DBB}"/>
          </ac:inkMkLst>
        </pc:inkChg>
        <pc:inkChg chg="add del">
          <ac:chgData name="vijay pothuganti" userId="f94db89557abc9c0" providerId="LiveId" clId="{FEB2E32D-8304-4F4A-9B97-1FDAAD83227C}" dt="2023-12-13T20:44:51.326" v="669" actId="9405"/>
          <ac:inkMkLst>
            <pc:docMk/>
            <pc:sldMk cId="590230906" sldId="256"/>
            <ac:inkMk id="7" creationId="{C36E8D0F-723C-5E4B-0D2C-D5F400927172}"/>
          </ac:inkMkLst>
        </pc:inkChg>
      </pc:sldChg>
      <pc:sldChg chg="addSp delSp modSp mod ord">
        <pc:chgData name="vijay pothuganti" userId="f94db89557abc9c0" providerId="LiveId" clId="{FEB2E32D-8304-4F4A-9B97-1FDAAD83227C}" dt="2023-12-14T02:12:25.659" v="961" actId="1076"/>
        <pc:sldMkLst>
          <pc:docMk/>
          <pc:sldMk cId="2547850337" sldId="257"/>
        </pc:sldMkLst>
        <pc:spChg chg="add del mod">
          <ac:chgData name="vijay pothuganti" userId="f94db89557abc9c0" providerId="LiveId" clId="{FEB2E32D-8304-4F4A-9B97-1FDAAD83227C}" dt="2023-12-13T20:40:24.319" v="633" actId="22"/>
          <ac:spMkLst>
            <pc:docMk/>
            <pc:sldMk cId="2547850337" sldId="257"/>
            <ac:spMk id="3" creationId="{671618AD-1082-ED25-62E3-45F2FF723E7F}"/>
          </ac:spMkLst>
        </pc:spChg>
        <pc:spChg chg="add del">
          <ac:chgData name="vijay pothuganti" userId="f94db89557abc9c0" providerId="LiveId" clId="{FEB2E32D-8304-4F4A-9B97-1FDAAD83227C}" dt="2023-12-13T20:40:55.456" v="639" actId="26606"/>
          <ac:spMkLst>
            <pc:docMk/>
            <pc:sldMk cId="2547850337" sldId="257"/>
            <ac:spMk id="8" creationId="{20586029-32A0-47E5-9AEC-AE3ABA6B94D0}"/>
          </ac:spMkLst>
        </pc:spChg>
        <pc:spChg chg="add del">
          <ac:chgData name="vijay pothuganti" userId="f94db89557abc9c0" providerId="LiveId" clId="{FEB2E32D-8304-4F4A-9B97-1FDAAD83227C}" dt="2023-12-13T20:40:38.960" v="637" actId="26606"/>
          <ac:spMkLst>
            <pc:docMk/>
            <pc:sldMk cId="2547850337" sldId="257"/>
            <ac:spMk id="10" creationId="{AB5581AB-7096-C658-5099-BB559B2C857A}"/>
          </ac:spMkLst>
        </pc:spChg>
        <pc:spChg chg="add del">
          <ac:chgData name="vijay pothuganti" userId="f94db89557abc9c0" providerId="LiveId" clId="{FEB2E32D-8304-4F4A-9B97-1FDAAD83227C}" dt="2023-12-13T20:40:55.456" v="639" actId="26606"/>
          <ac:spMkLst>
            <pc:docMk/>
            <pc:sldMk cId="2547850337" sldId="257"/>
            <ac:spMk id="11" creationId="{A9F529C3-C941-49FD-8C67-82F134F64BDB}"/>
          </ac:spMkLst>
        </pc:spChg>
        <pc:spChg chg="add del">
          <ac:chgData name="vijay pothuganti" userId="f94db89557abc9c0" providerId="LiveId" clId="{FEB2E32D-8304-4F4A-9B97-1FDAAD83227C}" dt="2023-12-13T20:40:38.960" v="637" actId="26606"/>
          <ac:spMkLst>
            <pc:docMk/>
            <pc:sldMk cId="2547850337" sldId="257"/>
            <ac:spMk id="13" creationId="{F5A5F1D7-F0D0-4687-9BD3-CA6A0714C634}"/>
          </ac:spMkLst>
        </pc:spChg>
        <pc:spChg chg="add del">
          <ac:chgData name="vijay pothuganti" userId="f94db89557abc9c0" providerId="LiveId" clId="{FEB2E32D-8304-4F4A-9B97-1FDAAD83227C}" dt="2023-12-13T20:40:38.960" v="637" actId="26606"/>
          <ac:spMkLst>
            <pc:docMk/>
            <pc:sldMk cId="2547850337" sldId="257"/>
            <ac:spMk id="20" creationId="{D5B0017B-2ECA-49AF-B397-DC140825DF8D}"/>
          </ac:spMkLst>
        </pc:spChg>
        <pc:grpChg chg="add del">
          <ac:chgData name="vijay pothuganti" userId="f94db89557abc9c0" providerId="LiveId" clId="{FEB2E32D-8304-4F4A-9B97-1FDAAD83227C}" dt="2023-12-13T20:40:38.960" v="637" actId="26606"/>
          <ac:grpSpMkLst>
            <pc:docMk/>
            <pc:sldMk cId="2547850337" sldId="257"/>
            <ac:grpSpMk id="15" creationId="{AE1C45F0-260A-458C-96ED-C1F6D2151219}"/>
          </ac:grpSpMkLst>
        </pc:grpChg>
        <pc:picChg chg="add mod">
          <ac:chgData name="vijay pothuganti" userId="f94db89557abc9c0" providerId="LiveId" clId="{FEB2E32D-8304-4F4A-9B97-1FDAAD83227C}" dt="2023-12-14T02:12:25.659" v="961" actId="1076"/>
          <ac:picMkLst>
            <pc:docMk/>
            <pc:sldMk cId="2547850337" sldId="257"/>
            <ac:picMk id="3" creationId="{3D368E47-2A00-2728-AA5A-D113941D60E6}"/>
          </ac:picMkLst>
        </pc:picChg>
        <pc:picChg chg="mod">
          <ac:chgData name="vijay pothuganti" userId="f94db89557abc9c0" providerId="LiveId" clId="{FEB2E32D-8304-4F4A-9B97-1FDAAD83227C}" dt="2023-12-13T20:40:55.456" v="639" actId="26606"/>
          <ac:picMkLst>
            <pc:docMk/>
            <pc:sldMk cId="2547850337" sldId="257"/>
            <ac:picMk id="5" creationId="{4600BC8B-E55C-3D5E-ABE9-37ADA49115C2}"/>
          </ac:picMkLst>
        </pc:picChg>
        <pc:picChg chg="add mod">
          <ac:chgData name="vijay pothuganti" userId="f94db89557abc9c0" providerId="LiveId" clId="{FEB2E32D-8304-4F4A-9B97-1FDAAD83227C}" dt="2023-12-13T20:41:17.579" v="642" actId="1076"/>
          <ac:picMkLst>
            <pc:docMk/>
            <pc:sldMk cId="2547850337" sldId="257"/>
            <ac:picMk id="6" creationId="{039051FE-D94B-6019-1849-BD26CEB7430B}"/>
          </ac:picMkLst>
        </pc:picChg>
        <pc:picChg chg="add mod">
          <ac:chgData name="vijay pothuganti" userId="f94db89557abc9c0" providerId="LiveId" clId="{FEB2E32D-8304-4F4A-9B97-1FDAAD83227C}" dt="2023-12-13T20:42:31.213" v="648" actId="14100"/>
          <ac:picMkLst>
            <pc:docMk/>
            <pc:sldMk cId="2547850337" sldId="257"/>
            <ac:picMk id="12" creationId="{06B14B96-B76B-B501-9B07-700135E7C9E7}"/>
          </ac:picMkLst>
        </pc:picChg>
        <pc:picChg chg="add del">
          <ac:chgData name="vijay pothuganti" userId="f94db89557abc9c0" providerId="LiveId" clId="{FEB2E32D-8304-4F4A-9B97-1FDAAD83227C}" dt="2023-12-13T20:42:47.909" v="650" actId="22"/>
          <ac:picMkLst>
            <pc:docMk/>
            <pc:sldMk cId="2547850337" sldId="257"/>
            <ac:picMk id="19" creationId="{7F79125E-BA61-15D5-1023-2B8660E04CB6}"/>
          </ac:picMkLst>
        </pc:picChg>
        <pc:picChg chg="add mod">
          <ac:chgData name="vijay pothuganti" userId="f94db89557abc9c0" providerId="LiveId" clId="{FEB2E32D-8304-4F4A-9B97-1FDAAD83227C}" dt="2023-12-13T20:43:40.038" v="659" actId="14100"/>
          <ac:picMkLst>
            <pc:docMk/>
            <pc:sldMk cId="2547850337" sldId="257"/>
            <ac:picMk id="23" creationId="{FD92B715-06B4-E44F-C066-71C28B5DE7FD}"/>
          </ac:picMkLst>
        </pc:picChg>
        <pc:picChg chg="add mod">
          <ac:chgData name="vijay pothuganti" userId="f94db89557abc9c0" providerId="LiveId" clId="{FEB2E32D-8304-4F4A-9B97-1FDAAD83227C}" dt="2023-12-13T20:56:38.115" v="799" actId="14100"/>
          <ac:picMkLst>
            <pc:docMk/>
            <pc:sldMk cId="2547850337" sldId="257"/>
            <ac:picMk id="25" creationId="{F1196360-EB85-146A-7AC3-DE4D0BA3B688}"/>
          </ac:picMkLst>
        </pc:picChg>
        <pc:cxnChg chg="add del">
          <ac:chgData name="vijay pothuganti" userId="f94db89557abc9c0" providerId="LiveId" clId="{FEB2E32D-8304-4F4A-9B97-1FDAAD83227C}" dt="2023-12-13T20:40:55.456" v="639" actId="26606"/>
          <ac:cxnSpMkLst>
            <pc:docMk/>
            <pc:sldMk cId="2547850337" sldId="257"/>
            <ac:cxnSpMk id="9" creationId="{8C730EAB-A532-4295-A302-FB4B90DB9F5E}"/>
          </ac:cxnSpMkLst>
        </pc:cxnChg>
        <pc:cxnChg chg="add del">
          <ac:chgData name="vijay pothuganti" userId="f94db89557abc9c0" providerId="LiveId" clId="{FEB2E32D-8304-4F4A-9B97-1FDAAD83227C}" dt="2023-12-13T20:40:38.960" v="637" actId="26606"/>
          <ac:cxnSpMkLst>
            <pc:docMk/>
            <pc:sldMk cId="2547850337" sldId="257"/>
            <ac:cxnSpMk id="22" creationId="{6CF1BAF6-AD41-4082-B212-8A1F9A2E8779}"/>
          </ac:cxnSpMkLst>
        </pc:cxnChg>
      </pc:sldChg>
      <pc:sldChg chg="addSp modSp mod ord">
        <pc:chgData name="vijay pothuganti" userId="f94db89557abc9c0" providerId="LiveId" clId="{FEB2E32D-8304-4F4A-9B97-1FDAAD83227C}" dt="2023-12-13T20:57:35.257" v="805" actId="14100"/>
        <pc:sldMkLst>
          <pc:docMk/>
          <pc:sldMk cId="420066498" sldId="258"/>
        </pc:sldMkLst>
        <pc:picChg chg="add mod">
          <ac:chgData name="vijay pothuganti" userId="f94db89557abc9c0" providerId="LiveId" clId="{FEB2E32D-8304-4F4A-9B97-1FDAAD83227C}" dt="2023-12-13T20:57:35.257" v="805" actId="14100"/>
          <ac:picMkLst>
            <pc:docMk/>
            <pc:sldMk cId="420066498" sldId="258"/>
            <ac:picMk id="3" creationId="{A1520F10-21DB-2150-6824-6E3930626C47}"/>
          </ac:picMkLst>
        </pc:picChg>
      </pc:sldChg>
      <pc:sldChg chg="addSp modSp mod ord">
        <pc:chgData name="vijay pothuganti" userId="f94db89557abc9c0" providerId="LiveId" clId="{FEB2E32D-8304-4F4A-9B97-1FDAAD83227C}" dt="2023-12-13T20:58:19.749" v="810" actId="14100"/>
        <pc:sldMkLst>
          <pc:docMk/>
          <pc:sldMk cId="2056861203" sldId="259"/>
        </pc:sldMkLst>
        <pc:picChg chg="add mod">
          <ac:chgData name="vijay pothuganti" userId="f94db89557abc9c0" providerId="LiveId" clId="{FEB2E32D-8304-4F4A-9B97-1FDAAD83227C}" dt="2023-12-13T20:58:19.749" v="810" actId="14100"/>
          <ac:picMkLst>
            <pc:docMk/>
            <pc:sldMk cId="2056861203" sldId="259"/>
            <ac:picMk id="3" creationId="{0B8DDEA7-082F-04F2-2697-B2D9ED837139}"/>
          </ac:picMkLst>
        </pc:picChg>
      </pc:sldChg>
      <pc:sldChg chg="addSp delSp modSp mod modAnim">
        <pc:chgData name="vijay pothuganti" userId="f94db89557abc9c0" providerId="LiveId" clId="{FEB2E32D-8304-4F4A-9B97-1FDAAD83227C}" dt="2023-12-12T20:04:44.567" v="85" actId="26606"/>
        <pc:sldMkLst>
          <pc:docMk/>
          <pc:sldMk cId="124094921" sldId="261"/>
        </pc:sldMkLst>
        <pc:spChg chg="mod ord">
          <ac:chgData name="vijay pothuganti" userId="f94db89557abc9c0" providerId="LiveId" clId="{FEB2E32D-8304-4F4A-9B97-1FDAAD83227C}" dt="2023-12-12T20:04:44.567" v="85" actId="26606"/>
          <ac:spMkLst>
            <pc:docMk/>
            <pc:sldMk cId="124094921" sldId="261"/>
            <ac:spMk id="2" creationId="{8479E20A-65E3-9887-2861-EB3820C5EB80}"/>
          </ac:spMkLst>
        </pc:spChg>
        <pc:spChg chg="add del">
          <ac:chgData name="vijay pothuganti" userId="f94db89557abc9c0" providerId="LiveId" clId="{FEB2E32D-8304-4F4A-9B97-1FDAAD83227C}" dt="2023-12-12T20:04:44.567" v="85" actId="26606"/>
          <ac:spMkLst>
            <pc:docMk/>
            <pc:sldMk cId="124094921" sldId="261"/>
            <ac:spMk id="10" creationId="{8F58EDD9-0685-44E6-9B72-108BB10E1AB0}"/>
          </ac:spMkLst>
        </pc:spChg>
        <pc:spChg chg="add del">
          <ac:chgData name="vijay pothuganti" userId="f94db89557abc9c0" providerId="LiveId" clId="{FEB2E32D-8304-4F4A-9B97-1FDAAD83227C}" dt="2023-12-12T20:04:04.564" v="76" actId="26606"/>
          <ac:spMkLst>
            <pc:docMk/>
            <pc:sldMk cId="124094921" sldId="261"/>
            <ac:spMk id="12" creationId="{A34066D6-1B59-4642-A86D-39464CEE971B}"/>
          </ac:spMkLst>
        </pc:spChg>
        <pc:spChg chg="add del">
          <ac:chgData name="vijay pothuganti" userId="f94db89557abc9c0" providerId="LiveId" clId="{FEB2E32D-8304-4F4A-9B97-1FDAAD83227C}" dt="2023-12-12T20:04:04.564" v="76" actId="26606"/>
          <ac:spMkLst>
            <pc:docMk/>
            <pc:sldMk cId="124094921" sldId="261"/>
            <ac:spMk id="13" creationId="{18E928D9-3091-4385-B979-265D55AD02CE}"/>
          </ac:spMkLst>
        </pc:spChg>
        <pc:spChg chg="add del">
          <ac:chgData name="vijay pothuganti" userId="f94db89557abc9c0" providerId="LiveId" clId="{FEB2E32D-8304-4F4A-9B97-1FDAAD83227C}" dt="2023-12-12T20:04:04.564" v="76" actId="26606"/>
          <ac:spMkLst>
            <pc:docMk/>
            <pc:sldMk cId="124094921" sldId="261"/>
            <ac:spMk id="14" creationId="{7D602432-D774-4CF5-94E8-7D52D01059D2}"/>
          </ac:spMkLst>
        </pc:spChg>
        <pc:spChg chg="add del">
          <ac:chgData name="vijay pothuganti" userId="f94db89557abc9c0" providerId="LiveId" clId="{FEB2E32D-8304-4F4A-9B97-1FDAAD83227C}" dt="2023-12-12T20:03:57.116" v="74" actId="26606"/>
          <ac:spMkLst>
            <pc:docMk/>
            <pc:sldMk cId="124094921" sldId="261"/>
            <ac:spMk id="15" creationId="{362D44EE-C852-4460-B8B5-C4F2BC20510C}"/>
          </ac:spMkLst>
        </pc:spChg>
        <pc:spChg chg="add del">
          <ac:chgData name="vijay pothuganti" userId="f94db89557abc9c0" providerId="LiveId" clId="{FEB2E32D-8304-4F4A-9B97-1FDAAD83227C}" dt="2023-12-12T20:04:04.564" v="76" actId="26606"/>
          <ac:spMkLst>
            <pc:docMk/>
            <pc:sldMk cId="124094921" sldId="261"/>
            <ac:spMk id="16" creationId="{CBF9EBB4-5078-47B2-AAA0-DF4A88D8182A}"/>
          </ac:spMkLst>
        </pc:spChg>
        <pc:spChg chg="add del">
          <ac:chgData name="vijay pothuganti" userId="f94db89557abc9c0" providerId="LiveId" clId="{FEB2E32D-8304-4F4A-9B97-1FDAAD83227C}" dt="2023-12-12T20:03:57.116" v="74" actId="26606"/>
          <ac:spMkLst>
            <pc:docMk/>
            <pc:sldMk cId="124094921" sldId="261"/>
            <ac:spMk id="17" creationId="{658970D8-8D1D-4B5C-894B-E871CC86543D}"/>
          </ac:spMkLst>
        </pc:spChg>
        <pc:spChg chg="add">
          <ac:chgData name="vijay pothuganti" userId="f94db89557abc9c0" providerId="LiveId" clId="{FEB2E32D-8304-4F4A-9B97-1FDAAD83227C}" dt="2023-12-12T20:04:44.567" v="85" actId="26606"/>
          <ac:spMkLst>
            <pc:docMk/>
            <pc:sldMk cId="124094921" sldId="261"/>
            <ac:spMk id="18" creationId="{B7BD7FCF-A254-4A97-A15C-319B67622677}"/>
          </ac:spMkLst>
        </pc:spChg>
        <pc:spChg chg="add del">
          <ac:chgData name="vijay pothuganti" userId="f94db89557abc9c0" providerId="LiveId" clId="{FEB2E32D-8304-4F4A-9B97-1FDAAD83227C}" dt="2023-12-12T20:03:57.116" v="74" actId="26606"/>
          <ac:spMkLst>
            <pc:docMk/>
            <pc:sldMk cId="124094921" sldId="261"/>
            <ac:spMk id="19" creationId="{F227E5B6-9132-43CA-B503-37A18562ADF2}"/>
          </ac:spMkLst>
        </pc:spChg>
        <pc:spChg chg="add">
          <ac:chgData name="vijay pothuganti" userId="f94db89557abc9c0" providerId="LiveId" clId="{FEB2E32D-8304-4F4A-9B97-1FDAAD83227C}" dt="2023-12-12T20:04:44.567" v="85" actId="26606"/>
          <ac:spMkLst>
            <pc:docMk/>
            <pc:sldMk cId="124094921" sldId="261"/>
            <ac:spMk id="20" creationId="{52FFAF72-6204-4676-9C6F-9A4CC4D91805}"/>
          </ac:spMkLst>
        </pc:spChg>
        <pc:spChg chg="add del">
          <ac:chgData name="vijay pothuganti" userId="f94db89557abc9c0" providerId="LiveId" clId="{FEB2E32D-8304-4F4A-9B97-1FDAAD83227C}" dt="2023-12-12T20:03:57.116" v="74" actId="26606"/>
          <ac:spMkLst>
            <pc:docMk/>
            <pc:sldMk cId="124094921" sldId="261"/>
            <ac:spMk id="21" creationId="{03C2051E-A88D-48E5-BACF-AAED17892722}"/>
          </ac:spMkLst>
        </pc:spChg>
        <pc:spChg chg="add del">
          <ac:chgData name="vijay pothuganti" userId="f94db89557abc9c0" providerId="LiveId" clId="{FEB2E32D-8304-4F4A-9B97-1FDAAD83227C}" dt="2023-12-12T20:03:57.116" v="74" actId="26606"/>
          <ac:spMkLst>
            <pc:docMk/>
            <pc:sldMk cId="124094921" sldId="261"/>
            <ac:spMk id="23" creationId="{7821A508-2985-4905-874A-527429BAABFA}"/>
          </ac:spMkLst>
        </pc:spChg>
        <pc:spChg chg="add del">
          <ac:chgData name="vijay pothuganti" userId="f94db89557abc9c0" providerId="LiveId" clId="{FEB2E32D-8304-4F4A-9B97-1FDAAD83227C}" dt="2023-12-12T20:03:57.116" v="74" actId="26606"/>
          <ac:spMkLst>
            <pc:docMk/>
            <pc:sldMk cId="124094921" sldId="261"/>
            <ac:spMk id="25" creationId="{D2929CB1-0E3C-4B2D-ADC5-0154FB33BA44}"/>
          </ac:spMkLst>
        </pc:spChg>
        <pc:spChg chg="add del">
          <ac:chgData name="vijay pothuganti" userId="f94db89557abc9c0" providerId="LiveId" clId="{FEB2E32D-8304-4F4A-9B97-1FDAAD83227C}" dt="2023-12-12T20:03:57.116" v="74" actId="26606"/>
          <ac:spMkLst>
            <pc:docMk/>
            <pc:sldMk cId="124094921" sldId="261"/>
            <ac:spMk id="27" creationId="{5F2F0C84-BE8C-4DC2-A6D3-30349A801D5C}"/>
          </ac:spMkLst>
        </pc:spChg>
        <pc:spChg chg="add del">
          <ac:chgData name="vijay pothuganti" userId="f94db89557abc9c0" providerId="LiveId" clId="{FEB2E32D-8304-4F4A-9B97-1FDAAD83227C}" dt="2023-12-12T20:04:36.101" v="84" actId="26606"/>
          <ac:spMkLst>
            <pc:docMk/>
            <pc:sldMk cId="124094921" sldId="261"/>
            <ac:spMk id="45" creationId="{3C915414-2809-4735-A560-0D5FE66700D8}"/>
          </ac:spMkLst>
        </pc:spChg>
        <pc:spChg chg="add del">
          <ac:chgData name="vijay pothuganti" userId="f94db89557abc9c0" providerId="LiveId" clId="{FEB2E32D-8304-4F4A-9B97-1FDAAD83227C}" dt="2023-12-12T20:04:36.101" v="84" actId="26606"/>
          <ac:spMkLst>
            <pc:docMk/>
            <pc:sldMk cId="124094921" sldId="261"/>
            <ac:spMk id="48" creationId="{D1E370F4-6FE2-45A6-AC8E-CCB1A8AED13B}"/>
          </ac:spMkLst>
        </pc:spChg>
        <pc:spChg chg="add del">
          <ac:chgData name="vijay pothuganti" userId="f94db89557abc9c0" providerId="LiveId" clId="{FEB2E32D-8304-4F4A-9B97-1FDAAD83227C}" dt="2023-12-12T20:04:36.101" v="84" actId="26606"/>
          <ac:spMkLst>
            <pc:docMk/>
            <pc:sldMk cId="124094921" sldId="261"/>
            <ac:spMk id="50" creationId="{D665D759-2DF8-4D47-8386-4BA28901A79D}"/>
          </ac:spMkLst>
        </pc:spChg>
        <pc:grpChg chg="add del">
          <ac:chgData name="vijay pothuganti" userId="f94db89557abc9c0" providerId="LiveId" clId="{FEB2E32D-8304-4F4A-9B97-1FDAAD83227C}" dt="2023-12-12T20:04:36.101" v="84" actId="26606"/>
          <ac:grpSpMkLst>
            <pc:docMk/>
            <pc:sldMk cId="124094921" sldId="261"/>
            <ac:grpSpMk id="47" creationId="{24413201-85BF-4680-A7D4-10CDBD03569C}"/>
          </ac:grpSpMkLst>
        </pc:grpChg>
        <pc:picChg chg="mod">
          <ac:chgData name="vijay pothuganti" userId="f94db89557abc9c0" providerId="LiveId" clId="{FEB2E32D-8304-4F4A-9B97-1FDAAD83227C}" dt="2023-12-12T20:04:44.567" v="85" actId="26606"/>
          <ac:picMkLst>
            <pc:docMk/>
            <pc:sldMk cId="124094921" sldId="261"/>
            <ac:picMk id="5" creationId="{56278970-4016-5486-E0E7-1F8394C7F31E}"/>
          </ac:picMkLst>
        </pc:picChg>
        <pc:cxnChg chg="add del">
          <ac:chgData name="vijay pothuganti" userId="f94db89557abc9c0" providerId="LiveId" clId="{FEB2E32D-8304-4F4A-9B97-1FDAAD83227C}" dt="2023-12-12T20:04:36.101" v="84" actId="26606"/>
          <ac:cxnSpMkLst>
            <pc:docMk/>
            <pc:sldMk cId="124094921" sldId="261"/>
            <ac:cxnSpMk id="46" creationId="{90CA228F-98DF-49C4-9649-32D7199CC7AB}"/>
          </ac:cxnSpMkLst>
        </pc:cxnChg>
      </pc:sldChg>
      <pc:sldChg chg="addSp delSp modSp mod setBg modAnim">
        <pc:chgData name="vijay pothuganti" userId="f94db89557abc9c0" providerId="LiveId" clId="{FEB2E32D-8304-4F4A-9B97-1FDAAD83227C}" dt="2023-12-12T20:07:51.109" v="129" actId="1076"/>
        <pc:sldMkLst>
          <pc:docMk/>
          <pc:sldMk cId="1404638768" sldId="262"/>
        </pc:sldMkLst>
        <pc:spChg chg="mod">
          <ac:chgData name="vijay pothuganti" userId="f94db89557abc9c0" providerId="LiveId" clId="{FEB2E32D-8304-4F4A-9B97-1FDAAD83227C}" dt="2023-12-12T20:07:51.109" v="129" actId="1076"/>
          <ac:spMkLst>
            <pc:docMk/>
            <pc:sldMk cId="1404638768" sldId="262"/>
            <ac:spMk id="7" creationId="{C86AA611-23FB-3D63-F9E1-B0DDC22767D9}"/>
          </ac:spMkLst>
        </pc:spChg>
        <pc:spChg chg="add">
          <ac:chgData name="vijay pothuganti" userId="f94db89557abc9c0" providerId="LiveId" clId="{FEB2E32D-8304-4F4A-9B97-1FDAAD83227C}" dt="2023-12-12T20:04:53.445" v="86" actId="26606"/>
          <ac:spMkLst>
            <pc:docMk/>
            <pc:sldMk cId="1404638768" sldId="262"/>
            <ac:spMk id="9" creationId="{0E3596DD-156A-473E-9BB3-C6A29F7574E9}"/>
          </ac:spMkLst>
        </pc:spChg>
        <pc:spChg chg="add">
          <ac:chgData name="vijay pothuganti" userId="f94db89557abc9c0" providerId="LiveId" clId="{FEB2E32D-8304-4F4A-9B97-1FDAAD83227C}" dt="2023-12-12T20:04:53.445" v="86" actId="26606"/>
          <ac:spMkLst>
            <pc:docMk/>
            <pc:sldMk cId="1404638768" sldId="262"/>
            <ac:spMk id="10" creationId="{2C46C4D6-C474-4E92-B52E-944C1118F7B6}"/>
          </ac:spMkLst>
        </pc:spChg>
        <pc:spChg chg="add del">
          <ac:chgData name="vijay pothuganti" userId="f94db89557abc9c0" providerId="LiveId" clId="{FEB2E32D-8304-4F4A-9B97-1FDAAD83227C}" dt="2023-12-12T20:04:29.276" v="82" actId="26606"/>
          <ac:spMkLst>
            <pc:docMk/>
            <pc:sldMk cId="1404638768" sldId="262"/>
            <ac:spMk id="11" creationId="{3397B54E-7C7D-F471-3455-FF4A2F679412}"/>
          </ac:spMkLst>
        </pc:spChg>
        <pc:spChg chg="add del">
          <ac:chgData name="vijay pothuganti" userId="f94db89557abc9c0" providerId="LiveId" clId="{FEB2E32D-8304-4F4A-9B97-1FDAAD83227C}" dt="2023-12-12T20:04:58.821" v="87" actId="21"/>
          <ac:spMkLst>
            <pc:docMk/>
            <pc:sldMk cId="1404638768" sldId="262"/>
            <ac:spMk id="12" creationId="{33BF6BDB-9088-F4B0-22CE-766294C51738}"/>
          </ac:spMkLst>
        </pc:spChg>
        <pc:spChg chg="add del">
          <ac:chgData name="vijay pothuganti" userId="f94db89557abc9c0" providerId="LiveId" clId="{FEB2E32D-8304-4F4A-9B97-1FDAAD83227C}" dt="2023-12-12T20:04:29.276" v="82" actId="26606"/>
          <ac:spMkLst>
            <pc:docMk/>
            <pc:sldMk cId="1404638768" sldId="262"/>
            <ac:spMk id="14" creationId="{3C915414-2809-4735-A560-0D5FE66700D8}"/>
          </ac:spMkLst>
        </pc:spChg>
        <pc:spChg chg="add del">
          <ac:chgData name="vijay pothuganti" userId="f94db89557abc9c0" providerId="LiveId" clId="{FEB2E32D-8304-4F4A-9B97-1FDAAD83227C}" dt="2023-12-12T20:04:29.276" v="82" actId="26606"/>
          <ac:spMkLst>
            <pc:docMk/>
            <pc:sldMk cId="1404638768" sldId="262"/>
            <ac:spMk id="47" creationId="{2740E517-4C89-4472-A916-C309026C6E56}"/>
          </ac:spMkLst>
        </pc:spChg>
        <pc:spChg chg="add del">
          <ac:chgData name="vijay pothuganti" userId="f94db89557abc9c0" providerId="LiveId" clId="{FEB2E32D-8304-4F4A-9B97-1FDAAD83227C}" dt="2023-12-12T20:04:29.276" v="82" actId="26606"/>
          <ac:spMkLst>
            <pc:docMk/>
            <pc:sldMk cId="1404638768" sldId="262"/>
            <ac:spMk id="49" creationId="{D665D759-2DF8-4D47-8386-4BA28901A79D}"/>
          </ac:spMkLst>
        </pc:spChg>
        <pc:grpChg chg="add del">
          <ac:chgData name="vijay pothuganti" userId="f94db89557abc9c0" providerId="LiveId" clId="{FEB2E32D-8304-4F4A-9B97-1FDAAD83227C}" dt="2023-12-12T20:04:29.276" v="82" actId="26606"/>
          <ac:grpSpMkLst>
            <pc:docMk/>
            <pc:sldMk cId="1404638768" sldId="262"/>
            <ac:grpSpMk id="16" creationId="{24413201-85BF-4680-A7D4-10CDBD03569C}"/>
          </ac:grpSpMkLst>
        </pc:grpChg>
        <pc:graphicFrameChg chg="add del mod">
          <ac:chgData name="vijay pothuganti" userId="f94db89557abc9c0" providerId="LiveId" clId="{FEB2E32D-8304-4F4A-9B97-1FDAAD83227C}" dt="2023-12-12T20:04:29.259" v="81" actId="1957"/>
          <ac:graphicFrameMkLst>
            <pc:docMk/>
            <pc:sldMk cId="1404638768" sldId="262"/>
            <ac:graphicFrameMk id="4" creationId="{068B9B1D-3FF5-6411-8D86-D24675A424A4}"/>
          </ac:graphicFrameMkLst>
        </pc:graphicFrameChg>
        <pc:picChg chg="mod ord">
          <ac:chgData name="vijay pothuganti" userId="f94db89557abc9c0" providerId="LiveId" clId="{FEB2E32D-8304-4F4A-9B97-1FDAAD83227C}" dt="2023-12-12T20:07:38.199" v="128" actId="14100"/>
          <ac:picMkLst>
            <pc:docMk/>
            <pc:sldMk cId="1404638768" sldId="262"/>
            <ac:picMk id="5" creationId="{76A665B2-1F3E-4C91-1A64-69E30BBE995D}"/>
          </ac:picMkLst>
        </pc:picChg>
        <pc:cxnChg chg="add del">
          <ac:chgData name="vijay pothuganti" userId="f94db89557abc9c0" providerId="LiveId" clId="{FEB2E32D-8304-4F4A-9B97-1FDAAD83227C}" dt="2023-12-12T20:04:29.276" v="82" actId="26606"/>
          <ac:cxnSpMkLst>
            <pc:docMk/>
            <pc:sldMk cId="1404638768" sldId="262"/>
            <ac:cxnSpMk id="45" creationId="{9801DE10-2E2E-40B0-8C56-9812070722FC}"/>
          </ac:cxnSpMkLst>
        </pc:cxnChg>
      </pc:sldChg>
      <pc:sldChg chg="addSp delSp modSp mod ord setBg modAnim">
        <pc:chgData name="vijay pothuganti" userId="f94db89557abc9c0" providerId="LiveId" clId="{FEB2E32D-8304-4F4A-9B97-1FDAAD83227C}" dt="2023-12-14T02:14:34.818" v="1027" actId="20577"/>
        <pc:sldMkLst>
          <pc:docMk/>
          <pc:sldMk cId="1554781675" sldId="263"/>
        </pc:sldMkLst>
        <pc:spChg chg="mod">
          <ac:chgData name="vijay pothuganti" userId="f94db89557abc9c0" providerId="LiveId" clId="{FEB2E32D-8304-4F4A-9B97-1FDAAD83227C}" dt="2023-12-14T02:14:34.818" v="1027" actId="20577"/>
          <ac:spMkLst>
            <pc:docMk/>
            <pc:sldMk cId="1554781675" sldId="263"/>
            <ac:spMk id="6" creationId="{348F7A9A-6359-8326-8054-5F94B3A07439}"/>
          </ac:spMkLst>
        </pc:spChg>
        <pc:spChg chg="add del">
          <ac:chgData name="vijay pothuganti" userId="f94db89557abc9c0" providerId="LiveId" clId="{FEB2E32D-8304-4F4A-9B97-1FDAAD83227C}" dt="2023-12-12T20:07:02.622" v="119" actId="21"/>
          <ac:spMkLst>
            <pc:docMk/>
            <pc:sldMk cId="1554781675" sldId="263"/>
            <ac:spMk id="10" creationId="{59D61FCE-D446-7FC9-50EC-3C10500FFA26}"/>
          </ac:spMkLst>
        </pc:spChg>
        <pc:spChg chg="add">
          <ac:chgData name="vijay pothuganti" userId="f94db89557abc9c0" providerId="LiveId" clId="{FEB2E32D-8304-4F4A-9B97-1FDAAD83227C}" dt="2023-12-12T20:05:13.006" v="91" actId="26606"/>
          <ac:spMkLst>
            <pc:docMk/>
            <pc:sldMk cId="1554781675" sldId="263"/>
            <ac:spMk id="13" creationId="{0E3596DD-156A-473E-9BB3-C6A29F7574E9}"/>
          </ac:spMkLst>
        </pc:spChg>
        <pc:spChg chg="add">
          <ac:chgData name="vijay pothuganti" userId="f94db89557abc9c0" providerId="LiveId" clId="{FEB2E32D-8304-4F4A-9B97-1FDAAD83227C}" dt="2023-12-12T20:05:13.006" v="91" actId="26606"/>
          <ac:spMkLst>
            <pc:docMk/>
            <pc:sldMk cId="1554781675" sldId="263"/>
            <ac:spMk id="15" creationId="{2C46C4D6-C474-4E92-B52E-944C1118F7B6}"/>
          </ac:spMkLst>
        </pc:spChg>
        <pc:picChg chg="mod ord">
          <ac:chgData name="vijay pothuganti" userId="f94db89557abc9c0" providerId="LiveId" clId="{FEB2E32D-8304-4F4A-9B97-1FDAAD83227C}" dt="2023-12-12T20:07:54.519" v="130" actId="1076"/>
          <ac:picMkLst>
            <pc:docMk/>
            <pc:sldMk cId="1554781675" sldId="263"/>
            <ac:picMk id="5" creationId="{D3BEB560-EBCD-25FA-4044-9C9CCAE82BC7}"/>
          </ac:picMkLst>
        </pc:picChg>
      </pc:sldChg>
      <pc:sldChg chg="addSp delSp modSp mod ord setBg modAnim">
        <pc:chgData name="vijay pothuganti" userId="f94db89557abc9c0" providerId="LiveId" clId="{FEB2E32D-8304-4F4A-9B97-1FDAAD83227C}" dt="2023-12-14T02:14:41.456" v="1039" actId="20577"/>
        <pc:sldMkLst>
          <pc:docMk/>
          <pc:sldMk cId="684449162" sldId="264"/>
        </pc:sldMkLst>
        <pc:spChg chg="mod">
          <ac:chgData name="vijay pothuganti" userId="f94db89557abc9c0" providerId="LiveId" clId="{FEB2E32D-8304-4F4A-9B97-1FDAAD83227C}" dt="2023-12-14T02:14:41.456" v="1039" actId="20577"/>
          <ac:spMkLst>
            <pc:docMk/>
            <pc:sldMk cId="684449162" sldId="264"/>
            <ac:spMk id="2" creationId="{D13DFF47-EB9C-A4B0-540D-4815DAF9BB54}"/>
          </ac:spMkLst>
        </pc:spChg>
        <pc:spChg chg="add del">
          <ac:chgData name="vijay pothuganti" userId="f94db89557abc9c0" providerId="LiveId" clId="{FEB2E32D-8304-4F4A-9B97-1FDAAD83227C}" dt="2023-12-12T20:06:07.205" v="103" actId="21"/>
          <ac:spMkLst>
            <pc:docMk/>
            <pc:sldMk cId="684449162" sldId="264"/>
            <ac:spMk id="9" creationId="{FCA09596-2C5D-62B9-2493-17A12FA281B6}"/>
          </ac:spMkLst>
        </pc:spChg>
        <pc:spChg chg="add">
          <ac:chgData name="vijay pothuganti" userId="f94db89557abc9c0" providerId="LiveId" clId="{FEB2E32D-8304-4F4A-9B97-1FDAAD83227C}" dt="2023-12-12T20:06:03.069" v="102" actId="26606"/>
          <ac:spMkLst>
            <pc:docMk/>
            <pc:sldMk cId="684449162" sldId="264"/>
            <ac:spMk id="12" creationId="{0E3596DD-156A-473E-9BB3-C6A29F7574E9}"/>
          </ac:spMkLst>
        </pc:spChg>
        <pc:spChg chg="add">
          <ac:chgData name="vijay pothuganti" userId="f94db89557abc9c0" providerId="LiveId" clId="{FEB2E32D-8304-4F4A-9B97-1FDAAD83227C}" dt="2023-12-12T20:06:03.069" v="102" actId="26606"/>
          <ac:spMkLst>
            <pc:docMk/>
            <pc:sldMk cId="684449162" sldId="264"/>
            <ac:spMk id="14" creationId="{2C46C4D6-C474-4E92-B52E-944C1118F7B6}"/>
          </ac:spMkLst>
        </pc:spChg>
        <pc:picChg chg="mod">
          <ac:chgData name="vijay pothuganti" userId="f94db89557abc9c0" providerId="LiveId" clId="{FEB2E32D-8304-4F4A-9B97-1FDAAD83227C}" dt="2023-12-12T20:06:07.643" v="104" actId="27614"/>
          <ac:picMkLst>
            <pc:docMk/>
            <pc:sldMk cId="684449162" sldId="264"/>
            <ac:picMk id="5" creationId="{F3357368-EC9C-2584-5287-0CDEC24E1AFD}"/>
          </ac:picMkLst>
        </pc:picChg>
      </pc:sldChg>
      <pc:sldChg chg="addSp delSp modSp mod setBg modAnim">
        <pc:chgData name="vijay pothuganti" userId="f94db89557abc9c0" providerId="LiveId" clId="{FEB2E32D-8304-4F4A-9B97-1FDAAD83227C}" dt="2023-12-12T20:08:09.593" v="134" actId="14100"/>
        <pc:sldMkLst>
          <pc:docMk/>
          <pc:sldMk cId="3884035012" sldId="265"/>
        </pc:sldMkLst>
        <pc:spChg chg="mod">
          <ac:chgData name="vijay pothuganti" userId="f94db89557abc9c0" providerId="LiveId" clId="{FEB2E32D-8304-4F4A-9B97-1FDAAD83227C}" dt="2023-12-12T20:08:06.152" v="133" actId="1076"/>
          <ac:spMkLst>
            <pc:docMk/>
            <pc:sldMk cId="3884035012" sldId="265"/>
            <ac:spMk id="2" creationId="{426EB065-A5A8-283F-6F4E-A79A2ECFE4C5}"/>
          </ac:spMkLst>
        </pc:spChg>
        <pc:spChg chg="add del">
          <ac:chgData name="vijay pothuganti" userId="f94db89557abc9c0" providerId="LiveId" clId="{FEB2E32D-8304-4F4A-9B97-1FDAAD83227C}" dt="2023-12-12T20:06:43.412" v="114" actId="21"/>
          <ac:spMkLst>
            <pc:docMk/>
            <pc:sldMk cId="3884035012" sldId="265"/>
            <ac:spMk id="9" creationId="{62AB035C-33C4-6A6F-B255-E478C6FAAA7F}"/>
          </ac:spMkLst>
        </pc:spChg>
        <pc:spChg chg="add">
          <ac:chgData name="vijay pothuganti" userId="f94db89557abc9c0" providerId="LiveId" clId="{FEB2E32D-8304-4F4A-9B97-1FDAAD83227C}" dt="2023-12-12T20:05:16.828" v="92" actId="26606"/>
          <ac:spMkLst>
            <pc:docMk/>
            <pc:sldMk cId="3884035012" sldId="265"/>
            <ac:spMk id="12" creationId="{0E3596DD-156A-473E-9BB3-C6A29F7574E9}"/>
          </ac:spMkLst>
        </pc:spChg>
        <pc:spChg chg="add">
          <ac:chgData name="vijay pothuganti" userId="f94db89557abc9c0" providerId="LiveId" clId="{FEB2E32D-8304-4F4A-9B97-1FDAAD83227C}" dt="2023-12-12T20:05:16.828" v="92" actId="26606"/>
          <ac:spMkLst>
            <pc:docMk/>
            <pc:sldMk cId="3884035012" sldId="265"/>
            <ac:spMk id="14" creationId="{2C46C4D6-C474-4E92-B52E-944C1118F7B6}"/>
          </ac:spMkLst>
        </pc:spChg>
        <pc:picChg chg="mod">
          <ac:chgData name="vijay pothuganti" userId="f94db89557abc9c0" providerId="LiveId" clId="{FEB2E32D-8304-4F4A-9B97-1FDAAD83227C}" dt="2023-12-12T20:08:09.593" v="134" actId="14100"/>
          <ac:picMkLst>
            <pc:docMk/>
            <pc:sldMk cId="3884035012" sldId="265"/>
            <ac:picMk id="5" creationId="{098D9DC6-2E0D-346A-C32B-455039E09C69}"/>
          </ac:picMkLst>
        </pc:picChg>
      </pc:sldChg>
      <pc:sldChg chg="addSp delSp modSp mod setBg modAnim">
        <pc:chgData name="vijay pothuganti" userId="f94db89557abc9c0" providerId="LiveId" clId="{FEB2E32D-8304-4F4A-9B97-1FDAAD83227C}" dt="2023-12-12T20:08:19.766" v="137" actId="14100"/>
        <pc:sldMkLst>
          <pc:docMk/>
          <pc:sldMk cId="415238706" sldId="266"/>
        </pc:sldMkLst>
        <pc:spChg chg="mod">
          <ac:chgData name="vijay pothuganti" userId="f94db89557abc9c0" providerId="LiveId" clId="{FEB2E32D-8304-4F4A-9B97-1FDAAD83227C}" dt="2023-12-12T20:08:16.461" v="136" actId="1076"/>
          <ac:spMkLst>
            <pc:docMk/>
            <pc:sldMk cId="415238706" sldId="266"/>
            <ac:spMk id="2" creationId="{79B1347B-0326-8609-D6C7-2E5832A792C2}"/>
          </ac:spMkLst>
        </pc:spChg>
        <pc:spChg chg="add del">
          <ac:chgData name="vijay pothuganti" userId="f94db89557abc9c0" providerId="LiveId" clId="{FEB2E32D-8304-4F4A-9B97-1FDAAD83227C}" dt="2023-12-12T20:06:31.410" v="110" actId="21"/>
          <ac:spMkLst>
            <pc:docMk/>
            <pc:sldMk cId="415238706" sldId="266"/>
            <ac:spMk id="9" creationId="{4F6A70E5-82CD-91C8-0819-EACC2647E1D5}"/>
          </ac:spMkLst>
        </pc:spChg>
        <pc:spChg chg="add">
          <ac:chgData name="vijay pothuganti" userId="f94db89557abc9c0" providerId="LiveId" clId="{FEB2E32D-8304-4F4A-9B97-1FDAAD83227C}" dt="2023-12-12T20:05:20.613" v="93" actId="26606"/>
          <ac:spMkLst>
            <pc:docMk/>
            <pc:sldMk cId="415238706" sldId="266"/>
            <ac:spMk id="12" creationId="{0E3596DD-156A-473E-9BB3-C6A29F7574E9}"/>
          </ac:spMkLst>
        </pc:spChg>
        <pc:spChg chg="add">
          <ac:chgData name="vijay pothuganti" userId="f94db89557abc9c0" providerId="LiveId" clId="{FEB2E32D-8304-4F4A-9B97-1FDAAD83227C}" dt="2023-12-12T20:05:20.613" v="93" actId="26606"/>
          <ac:spMkLst>
            <pc:docMk/>
            <pc:sldMk cId="415238706" sldId="266"/>
            <ac:spMk id="14" creationId="{2C46C4D6-C474-4E92-B52E-944C1118F7B6}"/>
          </ac:spMkLst>
        </pc:spChg>
        <pc:picChg chg="mod">
          <ac:chgData name="vijay pothuganti" userId="f94db89557abc9c0" providerId="LiveId" clId="{FEB2E32D-8304-4F4A-9B97-1FDAAD83227C}" dt="2023-12-12T20:08:19.766" v="137" actId="14100"/>
          <ac:picMkLst>
            <pc:docMk/>
            <pc:sldMk cId="415238706" sldId="266"/>
            <ac:picMk id="5" creationId="{7C68AB34-E9BB-1F09-79B2-B7BC259BB8D9}"/>
          </ac:picMkLst>
        </pc:picChg>
      </pc:sldChg>
      <pc:sldChg chg="addSp delSp modSp mod ord setBg">
        <pc:chgData name="vijay pothuganti" userId="f94db89557abc9c0" providerId="LiveId" clId="{FEB2E32D-8304-4F4A-9B97-1FDAAD83227C}" dt="2023-12-13T20:49:40.860" v="742"/>
        <pc:sldMkLst>
          <pc:docMk/>
          <pc:sldMk cId="3264178240" sldId="267"/>
        </pc:sldMkLst>
        <pc:spChg chg="mod">
          <ac:chgData name="vijay pothuganti" userId="f94db89557abc9c0" providerId="LiveId" clId="{FEB2E32D-8304-4F4A-9B97-1FDAAD83227C}" dt="2023-12-12T20:08:29.136" v="139" actId="1076"/>
          <ac:spMkLst>
            <pc:docMk/>
            <pc:sldMk cId="3264178240" sldId="267"/>
            <ac:spMk id="2" creationId="{2FFD9490-3625-40C5-E134-BE74B423D6F8}"/>
          </ac:spMkLst>
        </pc:spChg>
        <pc:spChg chg="add del">
          <ac:chgData name="vijay pothuganti" userId="f94db89557abc9c0" providerId="LiveId" clId="{FEB2E32D-8304-4F4A-9B97-1FDAAD83227C}" dt="2023-12-12T20:06:14.192" v="105" actId="21"/>
          <ac:spMkLst>
            <pc:docMk/>
            <pc:sldMk cId="3264178240" sldId="267"/>
            <ac:spMk id="9" creationId="{8F35C75D-3F03-7AF2-DB0C-83968E2FAB2F}"/>
          </ac:spMkLst>
        </pc:spChg>
        <pc:spChg chg="add">
          <ac:chgData name="vijay pothuganti" userId="f94db89557abc9c0" providerId="LiveId" clId="{FEB2E32D-8304-4F4A-9B97-1FDAAD83227C}" dt="2023-12-12T20:05:25.694" v="94" actId="26606"/>
          <ac:spMkLst>
            <pc:docMk/>
            <pc:sldMk cId="3264178240" sldId="267"/>
            <ac:spMk id="12" creationId="{0E3596DD-156A-473E-9BB3-C6A29F7574E9}"/>
          </ac:spMkLst>
        </pc:spChg>
        <pc:spChg chg="add">
          <ac:chgData name="vijay pothuganti" userId="f94db89557abc9c0" providerId="LiveId" clId="{FEB2E32D-8304-4F4A-9B97-1FDAAD83227C}" dt="2023-12-12T20:05:25.694" v="94" actId="26606"/>
          <ac:spMkLst>
            <pc:docMk/>
            <pc:sldMk cId="3264178240" sldId="267"/>
            <ac:spMk id="14" creationId="{2C46C4D6-C474-4E92-B52E-944C1118F7B6}"/>
          </ac:spMkLst>
        </pc:spChg>
        <pc:picChg chg="mod">
          <ac:chgData name="vijay pothuganti" userId="f94db89557abc9c0" providerId="LiveId" clId="{FEB2E32D-8304-4F4A-9B97-1FDAAD83227C}" dt="2023-12-12T20:08:31.415" v="140" actId="1076"/>
          <ac:picMkLst>
            <pc:docMk/>
            <pc:sldMk cId="3264178240" sldId="267"/>
            <ac:picMk id="5" creationId="{81A717F6-9EC1-AC07-5F7D-4D7A99C327C8}"/>
          </ac:picMkLst>
        </pc:picChg>
      </pc:sldChg>
      <pc:sldChg chg="addSp delSp modSp mod setBg">
        <pc:chgData name="vijay pothuganti" userId="f94db89557abc9c0" providerId="LiveId" clId="{FEB2E32D-8304-4F4A-9B97-1FDAAD83227C}" dt="2023-12-12T20:05:53.214" v="101" actId="21"/>
        <pc:sldMkLst>
          <pc:docMk/>
          <pc:sldMk cId="2836173579" sldId="268"/>
        </pc:sldMkLst>
        <pc:spChg chg="mod">
          <ac:chgData name="vijay pothuganti" userId="f94db89557abc9c0" providerId="LiveId" clId="{FEB2E32D-8304-4F4A-9B97-1FDAAD83227C}" dt="2023-12-12T20:05:32.240" v="95" actId="26606"/>
          <ac:spMkLst>
            <pc:docMk/>
            <pc:sldMk cId="2836173579" sldId="268"/>
            <ac:spMk id="2" creationId="{766C2408-90AB-57EA-2780-034BFA2AD79C}"/>
          </ac:spMkLst>
        </pc:spChg>
        <pc:spChg chg="add del">
          <ac:chgData name="vijay pothuganti" userId="f94db89557abc9c0" providerId="LiveId" clId="{FEB2E32D-8304-4F4A-9B97-1FDAAD83227C}" dt="2023-12-12T20:05:53.214" v="101" actId="21"/>
          <ac:spMkLst>
            <pc:docMk/>
            <pc:sldMk cId="2836173579" sldId="268"/>
            <ac:spMk id="10" creationId="{78766D1F-B9EB-3551-6B7C-839880E3382A}"/>
          </ac:spMkLst>
        </pc:spChg>
        <pc:spChg chg="add">
          <ac:chgData name="vijay pothuganti" userId="f94db89557abc9c0" providerId="LiveId" clId="{FEB2E32D-8304-4F4A-9B97-1FDAAD83227C}" dt="2023-12-12T20:05:32.240" v="95" actId="26606"/>
          <ac:spMkLst>
            <pc:docMk/>
            <pc:sldMk cId="2836173579" sldId="268"/>
            <ac:spMk id="13" creationId="{0E3596DD-156A-473E-9BB3-C6A29F7574E9}"/>
          </ac:spMkLst>
        </pc:spChg>
        <pc:spChg chg="add">
          <ac:chgData name="vijay pothuganti" userId="f94db89557abc9c0" providerId="LiveId" clId="{FEB2E32D-8304-4F4A-9B97-1FDAAD83227C}" dt="2023-12-12T20:05:32.240" v="95" actId="26606"/>
          <ac:spMkLst>
            <pc:docMk/>
            <pc:sldMk cId="2836173579" sldId="268"/>
            <ac:spMk id="15" creationId="{2C46C4D6-C474-4E92-B52E-944C1118F7B6}"/>
          </ac:spMkLst>
        </pc:spChg>
        <pc:picChg chg="mod">
          <ac:chgData name="vijay pothuganti" userId="f94db89557abc9c0" providerId="LiveId" clId="{FEB2E32D-8304-4F4A-9B97-1FDAAD83227C}" dt="2023-12-12T20:05:48.471" v="100" actId="14100"/>
          <ac:picMkLst>
            <pc:docMk/>
            <pc:sldMk cId="2836173579" sldId="268"/>
            <ac:picMk id="6" creationId="{6A78B26D-A453-D731-78E6-55A98A147FB1}"/>
          </ac:picMkLst>
        </pc:picChg>
      </pc:sldChg>
      <pc:sldChg chg="addSp modSp new del mod setBg">
        <pc:chgData name="vijay pothuganti" userId="f94db89557abc9c0" providerId="LiveId" clId="{FEB2E32D-8304-4F4A-9B97-1FDAAD83227C}" dt="2023-12-13T20:24:41.097" v="559" actId="2696"/>
        <pc:sldMkLst>
          <pc:docMk/>
          <pc:sldMk cId="4040614950" sldId="269"/>
        </pc:sldMkLst>
        <pc:spChg chg="mod">
          <ac:chgData name="vijay pothuganti" userId="f94db89557abc9c0" providerId="LiveId" clId="{FEB2E32D-8304-4F4A-9B97-1FDAAD83227C}" dt="2023-12-13T19:59:46.117" v="176" actId="26606"/>
          <ac:spMkLst>
            <pc:docMk/>
            <pc:sldMk cId="4040614950" sldId="269"/>
            <ac:spMk id="2" creationId="{D60FCFA8-243F-2656-216B-E27615FAD9FF}"/>
          </ac:spMkLst>
        </pc:spChg>
        <pc:spChg chg="mod">
          <ac:chgData name="vijay pothuganti" userId="f94db89557abc9c0" providerId="LiveId" clId="{FEB2E32D-8304-4F4A-9B97-1FDAAD83227C}" dt="2023-12-13T20:00:55.321" v="299" actId="20577"/>
          <ac:spMkLst>
            <pc:docMk/>
            <pc:sldMk cId="4040614950" sldId="269"/>
            <ac:spMk id="3" creationId="{C8F8A607-A3D5-DE70-D09F-D39D16B57B1D}"/>
          </ac:spMkLst>
        </pc:spChg>
        <pc:spChg chg="add">
          <ac:chgData name="vijay pothuganti" userId="f94db89557abc9c0" providerId="LiveId" clId="{FEB2E32D-8304-4F4A-9B97-1FDAAD83227C}" dt="2023-12-13T19:59:46.117" v="176" actId="26606"/>
          <ac:spMkLst>
            <pc:docMk/>
            <pc:sldMk cId="4040614950" sldId="269"/>
            <ac:spMk id="10" creationId="{0E3596DD-156A-473E-9BB3-C6A29F7574E9}"/>
          </ac:spMkLst>
        </pc:spChg>
        <pc:spChg chg="add">
          <ac:chgData name="vijay pothuganti" userId="f94db89557abc9c0" providerId="LiveId" clId="{FEB2E32D-8304-4F4A-9B97-1FDAAD83227C}" dt="2023-12-13T19:59:46.117" v="176" actId="26606"/>
          <ac:spMkLst>
            <pc:docMk/>
            <pc:sldMk cId="4040614950" sldId="269"/>
            <ac:spMk id="12" creationId="{2C46C4D6-C474-4E92-B52E-944C1118F7B6}"/>
          </ac:spMkLst>
        </pc:spChg>
        <pc:picChg chg="add">
          <ac:chgData name="vijay pothuganti" userId="f94db89557abc9c0" providerId="LiveId" clId="{FEB2E32D-8304-4F4A-9B97-1FDAAD83227C}" dt="2023-12-13T19:59:46.117" v="176" actId="26606"/>
          <ac:picMkLst>
            <pc:docMk/>
            <pc:sldMk cId="4040614950" sldId="269"/>
            <ac:picMk id="7" creationId="{71D5FBB0-859A-C2D2-A868-2CAE4A2E3D76}"/>
          </ac:picMkLst>
        </pc:picChg>
      </pc:sldChg>
      <pc:sldChg chg="addSp delSp modSp new mod setBg">
        <pc:chgData name="vijay pothuganti" userId="f94db89557abc9c0" providerId="LiveId" clId="{FEB2E32D-8304-4F4A-9B97-1FDAAD83227C}" dt="2023-12-14T02:14:06.318" v="1011" actId="20577"/>
        <pc:sldMkLst>
          <pc:docMk/>
          <pc:sldMk cId="2080423719" sldId="270"/>
        </pc:sldMkLst>
        <pc:spChg chg="mod">
          <ac:chgData name="vijay pothuganti" userId="f94db89557abc9c0" providerId="LiveId" clId="{FEB2E32D-8304-4F4A-9B97-1FDAAD83227C}" dt="2023-12-13T20:33:31.510" v="628" actId="26606"/>
          <ac:spMkLst>
            <pc:docMk/>
            <pc:sldMk cId="2080423719" sldId="270"/>
            <ac:spMk id="2" creationId="{FB4B1CD7-12C4-97C0-A2D5-99DA68282904}"/>
          </ac:spMkLst>
        </pc:spChg>
        <pc:spChg chg="add del">
          <ac:chgData name="vijay pothuganti" userId="f94db89557abc9c0" providerId="LiveId" clId="{FEB2E32D-8304-4F4A-9B97-1FDAAD83227C}" dt="2023-12-13T20:03:24.940" v="343" actId="1032"/>
          <ac:spMkLst>
            <pc:docMk/>
            <pc:sldMk cId="2080423719" sldId="270"/>
            <ac:spMk id="3" creationId="{5B535A97-F809-9627-1D52-1D4E7D3729AA}"/>
          </ac:spMkLst>
        </pc:spChg>
        <pc:spChg chg="add del">
          <ac:chgData name="vijay pothuganti" userId="f94db89557abc9c0" providerId="LiveId" clId="{FEB2E32D-8304-4F4A-9B97-1FDAAD83227C}" dt="2023-12-13T20:33:31.510" v="628" actId="26606"/>
          <ac:spMkLst>
            <pc:docMk/>
            <pc:sldMk cId="2080423719" sldId="270"/>
            <ac:spMk id="11" creationId="{28D31E1B-0407-4223-9642-0B642CBF57D9}"/>
          </ac:spMkLst>
        </pc:spChg>
        <pc:spChg chg="add del">
          <ac:chgData name="vijay pothuganti" userId="f94db89557abc9c0" providerId="LiveId" clId="{FEB2E32D-8304-4F4A-9B97-1FDAAD83227C}" dt="2023-12-13T20:07:53.256" v="393" actId="26606"/>
          <ac:spMkLst>
            <pc:docMk/>
            <pc:sldMk cId="2080423719" sldId="270"/>
            <ac:spMk id="12" creationId="{70DFA0FD-AB28-4B25-B870-4D2BBC35BA1D}"/>
          </ac:spMkLst>
        </pc:spChg>
        <pc:spChg chg="add">
          <ac:chgData name="vijay pothuganti" userId="f94db89557abc9c0" providerId="LiveId" clId="{FEB2E32D-8304-4F4A-9B97-1FDAAD83227C}" dt="2023-12-13T20:33:31.518" v="629" actId="26606"/>
          <ac:spMkLst>
            <pc:docMk/>
            <pc:sldMk cId="2080423719" sldId="270"/>
            <ac:spMk id="17" creationId="{3776B14B-F2F4-4825-8DA8-8C7A0F2B3960}"/>
          </ac:spMkLst>
        </pc:spChg>
        <pc:spChg chg="add del">
          <ac:chgData name="vijay pothuganti" userId="f94db89557abc9c0" providerId="LiveId" clId="{FEB2E32D-8304-4F4A-9B97-1FDAAD83227C}" dt="2023-12-13T20:33:31.510" v="628" actId="26606"/>
          <ac:spMkLst>
            <pc:docMk/>
            <pc:sldMk cId="2080423719" sldId="270"/>
            <ac:spMk id="18" creationId="{D5B0017B-2ECA-49AF-B397-DC140825DF8D}"/>
          </ac:spMkLst>
        </pc:spChg>
        <pc:spChg chg="add del">
          <ac:chgData name="vijay pothuganti" userId="f94db89557abc9c0" providerId="LiveId" clId="{FEB2E32D-8304-4F4A-9B97-1FDAAD83227C}" dt="2023-12-13T20:33:31.510" v="628" actId="26606"/>
          <ac:spMkLst>
            <pc:docMk/>
            <pc:sldMk cId="2080423719" sldId="270"/>
            <ac:spMk id="20" creationId="{70E96339-907C-46C3-99AC-31179B6F0EBD}"/>
          </ac:spMkLst>
        </pc:spChg>
        <pc:spChg chg="add">
          <ac:chgData name="vijay pothuganti" userId="f94db89557abc9c0" providerId="LiveId" clId="{FEB2E32D-8304-4F4A-9B97-1FDAAD83227C}" dt="2023-12-13T20:33:31.518" v="629" actId="26606"/>
          <ac:spMkLst>
            <pc:docMk/>
            <pc:sldMk cId="2080423719" sldId="270"/>
            <ac:spMk id="24" creationId="{2215C6C6-E45C-4179-9FC1-E8A4C1D47430}"/>
          </ac:spMkLst>
        </pc:spChg>
        <pc:grpChg chg="add del">
          <ac:chgData name="vijay pothuganti" userId="f94db89557abc9c0" providerId="LiveId" clId="{FEB2E32D-8304-4F4A-9B97-1FDAAD83227C}" dt="2023-12-13T20:33:31.510" v="628" actId="26606"/>
          <ac:grpSpMkLst>
            <pc:docMk/>
            <pc:sldMk cId="2080423719" sldId="270"/>
            <ac:grpSpMk id="13" creationId="{AE1C45F0-260A-458C-96ED-C1F6D2151219}"/>
          </ac:grpSpMkLst>
        </pc:grpChg>
        <pc:grpChg chg="add del">
          <ac:chgData name="vijay pothuganti" userId="f94db89557abc9c0" providerId="LiveId" clId="{FEB2E32D-8304-4F4A-9B97-1FDAAD83227C}" dt="2023-12-13T20:07:53.256" v="393" actId="26606"/>
          <ac:grpSpMkLst>
            <pc:docMk/>
            <pc:sldMk cId="2080423719" sldId="270"/>
            <ac:grpSpMk id="14" creationId="{0D628DFB-9CD1-4E2B-8B44-9FDF7E80F6D9}"/>
          </ac:grpSpMkLst>
        </pc:grpChg>
        <pc:grpChg chg="add">
          <ac:chgData name="vijay pothuganti" userId="f94db89557abc9c0" providerId="LiveId" clId="{FEB2E32D-8304-4F4A-9B97-1FDAAD83227C}" dt="2023-12-13T20:33:31.518" v="629" actId="26606"/>
          <ac:grpSpMkLst>
            <pc:docMk/>
            <pc:sldMk cId="2080423719" sldId="270"/>
            <ac:grpSpMk id="25" creationId="{5FE9FE4C-C9E0-4C54-8010-EA9D29CD4D59}"/>
          </ac:grpSpMkLst>
        </pc:grpChg>
        <pc:graphicFrameChg chg="add del mod ord modGraphic">
          <ac:chgData name="vijay pothuganti" userId="f94db89557abc9c0" providerId="LiveId" clId="{FEB2E32D-8304-4F4A-9B97-1FDAAD83227C}" dt="2023-12-13T20:02:35.843" v="320" actId="3680"/>
          <ac:graphicFrameMkLst>
            <pc:docMk/>
            <pc:sldMk cId="2080423719" sldId="270"/>
            <ac:graphicFrameMk id="4" creationId="{D5FBF74C-A8AE-1AD9-6176-D4F71B37A8A9}"/>
          </ac:graphicFrameMkLst>
        </pc:graphicFrameChg>
        <pc:graphicFrameChg chg="add del mod ord modGraphic">
          <ac:chgData name="vijay pothuganti" userId="f94db89557abc9c0" providerId="LiveId" clId="{FEB2E32D-8304-4F4A-9B97-1FDAAD83227C}" dt="2023-12-13T20:03:11.566" v="342" actId="3680"/>
          <ac:graphicFrameMkLst>
            <pc:docMk/>
            <pc:sldMk cId="2080423719" sldId="270"/>
            <ac:graphicFrameMk id="5" creationId="{F94F6DDA-14F8-598E-D78F-0F90537CD5FA}"/>
          </ac:graphicFrameMkLst>
        </pc:graphicFrameChg>
        <pc:graphicFrameChg chg="add mod modGraphic">
          <ac:chgData name="vijay pothuganti" userId="f94db89557abc9c0" providerId="LiveId" clId="{FEB2E32D-8304-4F4A-9B97-1FDAAD83227C}" dt="2023-12-14T02:14:06.318" v="1011" actId="20577"/>
          <ac:graphicFrameMkLst>
            <pc:docMk/>
            <pc:sldMk cId="2080423719" sldId="270"/>
            <ac:graphicFrameMk id="6" creationId="{3C9B0C66-FEFB-CB6B-8255-E8E1407236FC}"/>
          </ac:graphicFrameMkLst>
        </pc:graphicFrameChg>
        <pc:picChg chg="add del">
          <ac:chgData name="vijay pothuganti" userId="f94db89557abc9c0" providerId="LiveId" clId="{FEB2E32D-8304-4F4A-9B97-1FDAAD83227C}" dt="2023-12-13T20:07:53.256" v="393" actId="26606"/>
          <ac:picMkLst>
            <pc:docMk/>
            <pc:sldMk cId="2080423719" sldId="270"/>
            <ac:picMk id="8" creationId="{697FA8EC-70AC-47AE-40F8-126A561E8669}"/>
          </ac:picMkLst>
        </pc:picChg>
        <pc:cxnChg chg="add del">
          <ac:chgData name="vijay pothuganti" userId="f94db89557abc9c0" providerId="LiveId" clId="{FEB2E32D-8304-4F4A-9B97-1FDAAD83227C}" dt="2023-12-13T20:33:31.510" v="628" actId="26606"/>
          <ac:cxnSpMkLst>
            <pc:docMk/>
            <pc:sldMk cId="2080423719" sldId="270"/>
            <ac:cxnSpMk id="22" creationId="{6CF1BAF6-AD41-4082-B212-8A1F9A2E8779}"/>
          </ac:cxnSpMkLst>
        </pc:cxnChg>
      </pc:sldChg>
      <pc:sldChg chg="addSp delSp modSp new mod setBg">
        <pc:chgData name="vijay pothuganti" userId="f94db89557abc9c0" providerId="LiveId" clId="{FEB2E32D-8304-4F4A-9B97-1FDAAD83227C}" dt="2023-12-13T20:24:31.664" v="558" actId="26606"/>
        <pc:sldMkLst>
          <pc:docMk/>
          <pc:sldMk cId="1221188238" sldId="271"/>
        </pc:sldMkLst>
        <pc:spChg chg="mod">
          <ac:chgData name="vijay pothuganti" userId="f94db89557abc9c0" providerId="LiveId" clId="{FEB2E32D-8304-4F4A-9B97-1FDAAD83227C}" dt="2023-12-13T20:24:31.664" v="558" actId="26606"/>
          <ac:spMkLst>
            <pc:docMk/>
            <pc:sldMk cId="1221188238" sldId="271"/>
            <ac:spMk id="2" creationId="{55AEA370-ABC6-4D1D-0855-CFE11C4932D6}"/>
          </ac:spMkLst>
        </pc:spChg>
        <pc:spChg chg="add del mod">
          <ac:chgData name="vijay pothuganti" userId="f94db89557abc9c0" providerId="LiveId" clId="{FEB2E32D-8304-4F4A-9B97-1FDAAD83227C}" dt="2023-12-13T20:24:31.664" v="558" actId="26606"/>
          <ac:spMkLst>
            <pc:docMk/>
            <pc:sldMk cId="1221188238" sldId="271"/>
            <ac:spMk id="3" creationId="{A1BF4B98-1D76-AA4E-0B0C-957724830DE3}"/>
          </ac:spMkLst>
        </pc:spChg>
        <pc:spChg chg="add">
          <ac:chgData name="vijay pothuganti" userId="f94db89557abc9c0" providerId="LiveId" clId="{FEB2E32D-8304-4F4A-9B97-1FDAAD83227C}" dt="2023-12-13T20:24:31.664" v="558" actId="26606"/>
          <ac:spMkLst>
            <pc:docMk/>
            <pc:sldMk cId="1221188238" sldId="271"/>
            <ac:spMk id="9" creationId="{56E9B3E6-E277-4D68-BA48-9CB43FFBD6E2}"/>
          </ac:spMkLst>
        </pc:spChg>
        <pc:spChg chg="add">
          <ac:chgData name="vijay pothuganti" userId="f94db89557abc9c0" providerId="LiveId" clId="{FEB2E32D-8304-4F4A-9B97-1FDAAD83227C}" dt="2023-12-13T20:24:31.664" v="558" actId="26606"/>
          <ac:spMkLst>
            <pc:docMk/>
            <pc:sldMk cId="1221188238" sldId="271"/>
            <ac:spMk id="16" creationId="{D5B0017B-2ECA-49AF-B397-DC140825DF8D}"/>
          </ac:spMkLst>
        </pc:spChg>
        <pc:grpChg chg="add">
          <ac:chgData name="vijay pothuganti" userId="f94db89557abc9c0" providerId="LiveId" clId="{FEB2E32D-8304-4F4A-9B97-1FDAAD83227C}" dt="2023-12-13T20:24:31.664" v="558" actId="26606"/>
          <ac:grpSpMkLst>
            <pc:docMk/>
            <pc:sldMk cId="1221188238" sldId="271"/>
            <ac:grpSpMk id="11" creationId="{AE1C45F0-260A-458C-96ED-C1F6D2151219}"/>
          </ac:grpSpMkLst>
        </pc:grpChg>
        <pc:graphicFrameChg chg="add">
          <ac:chgData name="vijay pothuganti" userId="f94db89557abc9c0" providerId="LiveId" clId="{FEB2E32D-8304-4F4A-9B97-1FDAAD83227C}" dt="2023-12-13T20:24:31.664" v="558" actId="26606"/>
          <ac:graphicFrameMkLst>
            <pc:docMk/>
            <pc:sldMk cId="1221188238" sldId="271"/>
            <ac:graphicFrameMk id="6" creationId="{C1601EED-9511-71EA-6457-DFFC83A60C2A}"/>
          </ac:graphicFrameMkLst>
        </pc:graphicFrameChg>
        <pc:picChg chg="add del mod">
          <ac:chgData name="vijay pothuganti" userId="f94db89557abc9c0" providerId="LiveId" clId="{FEB2E32D-8304-4F4A-9B97-1FDAAD83227C}" dt="2023-12-13T20:09:45.048" v="429" actId="931"/>
          <ac:picMkLst>
            <pc:docMk/>
            <pc:sldMk cId="1221188238" sldId="271"/>
            <ac:picMk id="5" creationId="{A791F12F-3CA4-0BBD-785B-8C0D1491A7AC}"/>
          </ac:picMkLst>
        </pc:picChg>
        <pc:picChg chg="add del mod">
          <ac:chgData name="vijay pothuganti" userId="f94db89557abc9c0" providerId="LiveId" clId="{FEB2E32D-8304-4F4A-9B97-1FDAAD83227C}" dt="2023-12-13T20:09:45.048" v="429" actId="931"/>
          <ac:picMkLst>
            <pc:docMk/>
            <pc:sldMk cId="1221188238" sldId="271"/>
            <ac:picMk id="7" creationId="{CBEE380A-03EE-443B-BC90-81F35C017FC9}"/>
          </ac:picMkLst>
        </pc:picChg>
        <pc:cxnChg chg="add">
          <ac:chgData name="vijay pothuganti" userId="f94db89557abc9c0" providerId="LiveId" clId="{FEB2E32D-8304-4F4A-9B97-1FDAAD83227C}" dt="2023-12-13T20:24:31.664" v="558" actId="26606"/>
          <ac:cxnSpMkLst>
            <pc:docMk/>
            <pc:sldMk cId="1221188238" sldId="271"/>
            <ac:cxnSpMk id="18" creationId="{6CF1BAF6-AD41-4082-B212-8A1F9A2E8779}"/>
          </ac:cxnSpMkLst>
        </pc:cxnChg>
      </pc:sldChg>
      <pc:sldChg chg="addSp delSp modSp new mod ord setBg">
        <pc:chgData name="vijay pothuganti" userId="f94db89557abc9c0" providerId="LiveId" clId="{FEB2E32D-8304-4F4A-9B97-1FDAAD83227C}" dt="2023-12-14T02:14:17.943" v="1015" actId="14100"/>
        <pc:sldMkLst>
          <pc:docMk/>
          <pc:sldMk cId="2358584533" sldId="272"/>
        </pc:sldMkLst>
        <pc:spChg chg="mod">
          <ac:chgData name="vijay pothuganti" userId="f94db89557abc9c0" providerId="LiveId" clId="{FEB2E32D-8304-4F4A-9B97-1FDAAD83227C}" dt="2023-12-13T20:48:05.422" v="720" actId="26606"/>
          <ac:spMkLst>
            <pc:docMk/>
            <pc:sldMk cId="2358584533" sldId="272"/>
            <ac:spMk id="2" creationId="{E4470C51-2ED8-8998-918D-F781F252AF64}"/>
          </ac:spMkLst>
        </pc:spChg>
        <pc:spChg chg="del">
          <ac:chgData name="vijay pothuganti" userId="f94db89557abc9c0" providerId="LiveId" clId="{FEB2E32D-8304-4F4A-9B97-1FDAAD83227C}" dt="2023-12-13T20:46:44.007" v="706" actId="22"/>
          <ac:spMkLst>
            <pc:docMk/>
            <pc:sldMk cId="2358584533" sldId="272"/>
            <ac:spMk id="3" creationId="{F9DA4C8F-C8EF-6B05-BBCB-70202133FA65}"/>
          </ac:spMkLst>
        </pc:spChg>
        <pc:spChg chg="add del mod">
          <ac:chgData name="vijay pothuganti" userId="f94db89557abc9c0" providerId="LiveId" clId="{FEB2E32D-8304-4F4A-9B97-1FDAAD83227C}" dt="2023-12-13T20:46:06.611" v="688" actId="767"/>
          <ac:spMkLst>
            <pc:docMk/>
            <pc:sldMk cId="2358584533" sldId="272"/>
            <ac:spMk id="8" creationId="{ADA99391-5077-5B64-8835-69DE0FEDF711}"/>
          </ac:spMkLst>
        </pc:spChg>
        <pc:spChg chg="add">
          <ac:chgData name="vijay pothuganti" userId="f94db89557abc9c0" providerId="LiveId" clId="{FEB2E32D-8304-4F4A-9B97-1FDAAD83227C}" dt="2023-12-13T20:48:05.422" v="720" actId="26606"/>
          <ac:spMkLst>
            <pc:docMk/>
            <pc:sldMk cId="2358584533" sldId="272"/>
            <ac:spMk id="15" creationId="{160022CF-D73B-45FB-8DD4-1B1C0C92E702}"/>
          </ac:spMkLst>
        </pc:spChg>
        <pc:spChg chg="add">
          <ac:chgData name="vijay pothuganti" userId="f94db89557abc9c0" providerId="LiveId" clId="{FEB2E32D-8304-4F4A-9B97-1FDAAD83227C}" dt="2023-12-13T20:48:05.422" v="720" actId="26606"/>
          <ac:spMkLst>
            <pc:docMk/>
            <pc:sldMk cId="2358584533" sldId="272"/>
            <ac:spMk id="17" creationId="{B4C2DDFF-8505-4E2B-A52C-4DD25897314B}"/>
          </ac:spMkLst>
        </pc:spChg>
        <pc:spChg chg="add">
          <ac:chgData name="vijay pothuganti" userId="f94db89557abc9c0" providerId="LiveId" clId="{FEB2E32D-8304-4F4A-9B97-1FDAAD83227C}" dt="2023-12-13T20:48:05.422" v="720" actId="26606"/>
          <ac:spMkLst>
            <pc:docMk/>
            <pc:sldMk cId="2358584533" sldId="272"/>
            <ac:spMk id="19" creationId="{BEA05B59-A3BA-44FB-B1B3-038D55E5D7D7}"/>
          </ac:spMkLst>
        </pc:spChg>
        <pc:picChg chg="add del mod">
          <ac:chgData name="vijay pothuganti" userId="f94db89557abc9c0" providerId="LiveId" clId="{FEB2E32D-8304-4F4A-9B97-1FDAAD83227C}" dt="2023-12-14T02:14:00.819" v="1004" actId="22"/>
          <ac:picMkLst>
            <pc:docMk/>
            <pc:sldMk cId="2358584533" sldId="272"/>
            <ac:picMk id="5" creationId="{6E56E244-BAF4-8884-EB35-0BE3027D85AC}"/>
          </ac:picMkLst>
        </pc:picChg>
        <pc:picChg chg="add mod">
          <ac:chgData name="vijay pothuganti" userId="f94db89557abc9c0" providerId="LiveId" clId="{FEB2E32D-8304-4F4A-9B97-1FDAAD83227C}" dt="2023-12-14T02:14:17.943" v="1015" actId="14100"/>
          <ac:picMkLst>
            <pc:docMk/>
            <pc:sldMk cId="2358584533" sldId="272"/>
            <ac:picMk id="8" creationId="{C1461E8D-3111-4CBC-F9A5-0161524917A3}"/>
          </ac:picMkLst>
        </pc:picChg>
        <pc:picChg chg="add mod ord">
          <ac:chgData name="vijay pothuganti" userId="f94db89557abc9c0" providerId="LiveId" clId="{FEB2E32D-8304-4F4A-9B97-1FDAAD83227C}" dt="2023-12-13T20:48:17.346" v="724" actId="14100"/>
          <ac:picMkLst>
            <pc:docMk/>
            <pc:sldMk cId="2358584533" sldId="272"/>
            <ac:picMk id="10" creationId="{FC860884-EB53-42BA-F0A2-08A86630172F}"/>
          </ac:picMkLst>
        </pc:picChg>
        <pc:inkChg chg="add mod">
          <ac:chgData name="vijay pothuganti" userId="f94db89557abc9c0" providerId="LiveId" clId="{FEB2E32D-8304-4F4A-9B97-1FDAAD83227C}" dt="2023-12-13T20:48:05.422" v="720" actId="26606"/>
          <ac:inkMkLst>
            <pc:docMk/>
            <pc:sldMk cId="2358584533" sldId="272"/>
            <ac:inkMk id="4" creationId="{5C793598-8C75-9210-EA3F-A66A18A49181}"/>
          </ac:inkMkLst>
        </pc:inkChg>
        <pc:inkChg chg="add del">
          <ac:chgData name="vijay pothuganti" userId="f94db89557abc9c0" providerId="LiveId" clId="{FEB2E32D-8304-4F4A-9B97-1FDAAD83227C}" dt="2023-12-13T20:45:49.653" v="683" actId="9405"/>
          <ac:inkMkLst>
            <pc:docMk/>
            <pc:sldMk cId="2358584533" sldId="272"/>
            <ac:inkMk id="5" creationId="{70EDD1C1-D728-004F-862C-1CA8DE6E2918}"/>
          </ac:inkMkLst>
        </pc:inkChg>
        <pc:inkChg chg="add mod">
          <ac:chgData name="vijay pothuganti" userId="f94db89557abc9c0" providerId="LiveId" clId="{FEB2E32D-8304-4F4A-9B97-1FDAAD83227C}" dt="2023-12-13T20:48:05.422" v="720" actId="26606"/>
          <ac:inkMkLst>
            <pc:docMk/>
            <pc:sldMk cId="2358584533" sldId="272"/>
            <ac:inkMk id="6" creationId="{C51F9827-A035-A596-ADC3-808587A03524}"/>
          </ac:inkMkLst>
        </pc:inkChg>
        <pc:inkChg chg="add del">
          <ac:chgData name="vijay pothuganti" userId="f94db89557abc9c0" providerId="LiveId" clId="{FEB2E32D-8304-4F4A-9B97-1FDAAD83227C}" dt="2023-12-13T20:45:57.896" v="686" actId="9405"/>
          <ac:inkMkLst>
            <pc:docMk/>
            <pc:sldMk cId="2358584533" sldId="272"/>
            <ac:inkMk id="7" creationId="{869FE324-3C8E-B9B1-5441-CF6E142936D6}"/>
          </ac:inkMkLst>
        </pc:inkChg>
      </pc:sldChg>
      <pc:sldChg chg="addSp delSp modSp new mod setBg addAnim delAnim">
        <pc:chgData name="vijay pothuganti" userId="f94db89557abc9c0" providerId="LiveId" clId="{FEB2E32D-8304-4F4A-9B97-1FDAAD83227C}" dt="2023-12-13T20:53:34.184" v="789" actId="26606"/>
        <pc:sldMkLst>
          <pc:docMk/>
          <pc:sldMk cId="3943436163" sldId="273"/>
        </pc:sldMkLst>
        <pc:spChg chg="mod">
          <ac:chgData name="vijay pothuganti" userId="f94db89557abc9c0" providerId="LiveId" clId="{FEB2E32D-8304-4F4A-9B97-1FDAAD83227C}" dt="2023-12-13T20:53:34.184" v="789" actId="26606"/>
          <ac:spMkLst>
            <pc:docMk/>
            <pc:sldMk cId="3943436163" sldId="273"/>
            <ac:spMk id="2" creationId="{7D298A9E-FCF4-619E-2075-0CB8B15ADECF}"/>
          </ac:spMkLst>
        </pc:spChg>
        <pc:spChg chg="add del">
          <ac:chgData name="vijay pothuganti" userId="f94db89557abc9c0" providerId="LiveId" clId="{FEB2E32D-8304-4F4A-9B97-1FDAAD83227C}" dt="2023-12-13T20:50:39.780" v="757" actId="26606"/>
          <ac:spMkLst>
            <pc:docMk/>
            <pc:sldMk cId="3943436163" sldId="273"/>
            <ac:spMk id="3" creationId="{986BF3AB-AFD8-C52F-321C-400D04059476}"/>
          </ac:spMkLst>
        </pc:spChg>
        <pc:spChg chg="add del">
          <ac:chgData name="vijay pothuganti" userId="f94db89557abc9c0" providerId="LiveId" clId="{FEB2E32D-8304-4F4A-9B97-1FDAAD83227C}" dt="2023-12-13T20:53:34.184" v="789" actId="26606"/>
          <ac:spMkLst>
            <pc:docMk/>
            <pc:sldMk cId="3943436163" sldId="273"/>
            <ac:spMk id="8" creationId="{4BC99CB9-DDAD-44A2-8A1C-E3AF4E72DF5C}"/>
          </ac:spMkLst>
        </pc:spChg>
        <pc:spChg chg="add del">
          <ac:chgData name="vijay pothuganti" userId="f94db89557abc9c0" providerId="LiveId" clId="{FEB2E32D-8304-4F4A-9B97-1FDAAD83227C}" dt="2023-12-13T20:50:34.407" v="754" actId="26606"/>
          <ac:spMkLst>
            <pc:docMk/>
            <pc:sldMk cId="3943436163" sldId="273"/>
            <ac:spMk id="9" creationId="{ECC07320-C2CA-4E29-8481-9D9E143C7788}"/>
          </ac:spMkLst>
        </pc:spChg>
        <pc:spChg chg="add del">
          <ac:chgData name="vijay pothuganti" userId="f94db89557abc9c0" providerId="LiveId" clId="{FEB2E32D-8304-4F4A-9B97-1FDAAD83227C}" dt="2023-12-13T20:53:34.184" v="789" actId="26606"/>
          <ac:spMkLst>
            <pc:docMk/>
            <pc:sldMk cId="3943436163" sldId="273"/>
            <ac:spMk id="10" creationId="{1561AEE4-4E38-4BAC-976D-E0DE523FC5D1}"/>
          </ac:spMkLst>
        </pc:spChg>
        <pc:spChg chg="add del">
          <ac:chgData name="vijay pothuganti" userId="f94db89557abc9c0" providerId="LiveId" clId="{FEB2E32D-8304-4F4A-9B97-1FDAAD83227C}" dt="2023-12-13T20:50:34.407" v="754" actId="26606"/>
          <ac:spMkLst>
            <pc:docMk/>
            <pc:sldMk cId="3943436163" sldId="273"/>
            <ac:spMk id="11" creationId="{178FB36B-5BFE-42CA-BC60-1115E0D95EEC}"/>
          </ac:spMkLst>
        </pc:spChg>
        <pc:spChg chg="add del">
          <ac:chgData name="vijay pothuganti" userId="f94db89557abc9c0" providerId="LiveId" clId="{FEB2E32D-8304-4F4A-9B97-1FDAAD83227C}" dt="2023-12-13T20:50:39.748" v="756" actId="26606"/>
          <ac:spMkLst>
            <pc:docMk/>
            <pc:sldMk cId="3943436163" sldId="273"/>
            <ac:spMk id="13" creationId="{AF2F604E-43BE-4DC3-B983-E071523364F8}"/>
          </ac:spMkLst>
        </pc:spChg>
        <pc:spChg chg="add del">
          <ac:chgData name="vijay pothuganti" userId="f94db89557abc9c0" providerId="LiveId" clId="{FEB2E32D-8304-4F4A-9B97-1FDAAD83227C}" dt="2023-12-13T20:50:39.748" v="756" actId="26606"/>
          <ac:spMkLst>
            <pc:docMk/>
            <pc:sldMk cId="3943436163" sldId="273"/>
            <ac:spMk id="14" creationId="{6CCA5F87-1D1E-45CB-8D83-FC7EEFAD9935}"/>
          </ac:spMkLst>
        </pc:spChg>
        <pc:spChg chg="add del">
          <ac:chgData name="vijay pothuganti" userId="f94db89557abc9c0" providerId="LiveId" clId="{FEB2E32D-8304-4F4A-9B97-1FDAAD83227C}" dt="2023-12-13T20:50:39.748" v="756" actId="26606"/>
          <ac:spMkLst>
            <pc:docMk/>
            <pc:sldMk cId="3943436163" sldId="273"/>
            <ac:spMk id="15" creationId="{08C9B587-E65E-4B52-B37C-ABEBB6E87928}"/>
          </ac:spMkLst>
        </pc:spChg>
        <pc:spChg chg="add del">
          <ac:chgData name="vijay pothuganti" userId="f94db89557abc9c0" providerId="LiveId" clId="{FEB2E32D-8304-4F4A-9B97-1FDAAD83227C}" dt="2023-12-13T20:50:39.748" v="756" actId="26606"/>
          <ac:spMkLst>
            <pc:docMk/>
            <pc:sldMk cId="3943436163" sldId="273"/>
            <ac:spMk id="17" creationId="{7CCFC2C6-6238-4A2F-93DE-2ADF74AF635E}"/>
          </ac:spMkLst>
        </pc:spChg>
        <pc:spChg chg="add del">
          <ac:chgData name="vijay pothuganti" userId="f94db89557abc9c0" providerId="LiveId" clId="{FEB2E32D-8304-4F4A-9B97-1FDAAD83227C}" dt="2023-12-13T20:50:56.950" v="758" actId="21"/>
          <ac:spMkLst>
            <pc:docMk/>
            <pc:sldMk cId="3943436163" sldId="273"/>
            <ac:spMk id="25" creationId="{986BF3AB-AFD8-C52F-321C-400D04059476}"/>
          </ac:spMkLst>
        </pc:spChg>
        <pc:spChg chg="add del">
          <ac:chgData name="vijay pothuganti" userId="f94db89557abc9c0" providerId="LiveId" clId="{FEB2E32D-8304-4F4A-9B97-1FDAAD83227C}" dt="2023-12-13T20:53:34.184" v="789" actId="26606"/>
          <ac:spMkLst>
            <pc:docMk/>
            <pc:sldMk cId="3943436163" sldId="273"/>
            <ac:spMk id="30" creationId="{0671A8AE-40A1-4631-A6B8-581AFF065482}"/>
          </ac:spMkLst>
        </pc:spChg>
        <pc:spChg chg="add del">
          <ac:chgData name="vijay pothuganti" userId="f94db89557abc9c0" providerId="LiveId" clId="{FEB2E32D-8304-4F4A-9B97-1FDAAD83227C}" dt="2023-12-13T20:53:34.184" v="789" actId="26606"/>
          <ac:spMkLst>
            <pc:docMk/>
            <pc:sldMk cId="3943436163" sldId="273"/>
            <ac:spMk id="32" creationId="{AB58EF07-17C2-48CF-ABB0-EEF1F17CB8F0}"/>
          </ac:spMkLst>
        </pc:spChg>
        <pc:spChg chg="add del">
          <ac:chgData name="vijay pothuganti" userId="f94db89557abc9c0" providerId="LiveId" clId="{FEB2E32D-8304-4F4A-9B97-1FDAAD83227C}" dt="2023-12-13T20:53:34.184" v="789" actId="26606"/>
          <ac:spMkLst>
            <pc:docMk/>
            <pc:sldMk cId="3943436163" sldId="273"/>
            <ac:spMk id="34" creationId="{AF2F604E-43BE-4DC3-B983-E071523364F8}"/>
          </ac:spMkLst>
        </pc:spChg>
        <pc:spChg chg="add del">
          <ac:chgData name="vijay pothuganti" userId="f94db89557abc9c0" providerId="LiveId" clId="{FEB2E32D-8304-4F4A-9B97-1FDAAD83227C}" dt="2023-12-13T20:53:34.184" v="789" actId="26606"/>
          <ac:spMkLst>
            <pc:docMk/>
            <pc:sldMk cId="3943436163" sldId="273"/>
            <ac:spMk id="36" creationId="{08C9B587-E65E-4B52-B37C-ABEBB6E87928}"/>
          </ac:spMkLst>
        </pc:spChg>
        <pc:grpChg chg="add del">
          <ac:chgData name="vijay pothuganti" userId="f94db89557abc9c0" providerId="LiveId" clId="{FEB2E32D-8304-4F4A-9B97-1FDAAD83227C}" dt="2023-12-13T20:53:34.184" v="789" actId="26606"/>
          <ac:grpSpMkLst>
            <pc:docMk/>
            <pc:sldMk cId="3943436163" sldId="273"/>
            <ac:grpSpMk id="12" creationId="{F0BC676B-D19A-44DB-910A-0C0E6D433979}"/>
          </ac:grpSpMkLst>
        </pc:grpChg>
        <pc:picChg chg="add del">
          <ac:chgData name="vijay pothuganti" userId="f94db89557abc9c0" providerId="LiveId" clId="{FEB2E32D-8304-4F4A-9B97-1FDAAD83227C}" dt="2023-12-13T20:50:34.407" v="754" actId="26606"/>
          <ac:picMkLst>
            <pc:docMk/>
            <pc:sldMk cId="3943436163" sldId="273"/>
            <ac:picMk id="5" creationId="{9838E691-08AB-7E7F-03EC-8416274255A4}"/>
          </ac:picMkLst>
        </pc:picChg>
        <pc:picChg chg="add del">
          <ac:chgData name="vijay pothuganti" userId="f94db89557abc9c0" providerId="LiveId" clId="{FEB2E32D-8304-4F4A-9B97-1FDAAD83227C}" dt="2023-12-13T20:50:39.748" v="756" actId="26606"/>
          <ac:picMkLst>
            <pc:docMk/>
            <pc:sldMk cId="3943436163" sldId="273"/>
            <ac:picMk id="16" creationId="{18AE4994-A1A4-0A2A-10C1-98FB4E55BCB9}"/>
          </ac:picMkLst>
        </pc:picChg>
        <pc:picChg chg="add del">
          <ac:chgData name="vijay pothuganti" userId="f94db89557abc9c0" providerId="LiveId" clId="{FEB2E32D-8304-4F4A-9B97-1FDAAD83227C}" dt="2023-12-13T20:53:34.184" v="789" actId="26606"/>
          <ac:picMkLst>
            <pc:docMk/>
            <pc:sldMk cId="3943436163" sldId="273"/>
            <ac:picMk id="26" creationId="{CCE1155E-92C3-F72B-1D3A-FEC2F3F70FD3}"/>
          </ac:picMkLst>
        </pc:picChg>
      </pc:sldChg>
      <pc:sldChg chg="addSp modSp new mod setBg">
        <pc:chgData name="vijay pothuganti" userId="f94db89557abc9c0" providerId="LiveId" clId="{FEB2E32D-8304-4F4A-9B97-1FDAAD83227C}" dt="2023-12-13T23:41:02.397" v="956" actId="26606"/>
        <pc:sldMkLst>
          <pc:docMk/>
          <pc:sldMk cId="248630629" sldId="274"/>
        </pc:sldMkLst>
        <pc:spChg chg="mod">
          <ac:chgData name="vijay pothuganti" userId="f94db89557abc9c0" providerId="LiveId" clId="{FEB2E32D-8304-4F4A-9B97-1FDAAD83227C}" dt="2023-12-13T23:41:02.397" v="956" actId="26606"/>
          <ac:spMkLst>
            <pc:docMk/>
            <pc:sldMk cId="248630629" sldId="274"/>
            <ac:spMk id="2" creationId="{383E4419-2875-6F5C-A494-F8BC04FBD8F7}"/>
          </ac:spMkLst>
        </pc:spChg>
        <pc:spChg chg="mod">
          <ac:chgData name="vijay pothuganti" userId="f94db89557abc9c0" providerId="LiveId" clId="{FEB2E32D-8304-4F4A-9B97-1FDAAD83227C}" dt="2023-12-13T23:41:02.397" v="956" actId="26606"/>
          <ac:spMkLst>
            <pc:docMk/>
            <pc:sldMk cId="248630629" sldId="274"/>
            <ac:spMk id="3" creationId="{FDCE6114-8E42-45CB-D3F8-73195B4AFCD5}"/>
          </ac:spMkLst>
        </pc:spChg>
        <pc:spChg chg="add">
          <ac:chgData name="vijay pothuganti" userId="f94db89557abc9c0" providerId="LiveId" clId="{FEB2E32D-8304-4F4A-9B97-1FDAAD83227C}" dt="2023-12-13T23:41:02.397" v="956" actId="26606"/>
          <ac:spMkLst>
            <pc:docMk/>
            <pc:sldMk cId="248630629" sldId="274"/>
            <ac:spMk id="8" creationId="{43C823D3-D619-407C-89E0-C6F6B1E7A42A}"/>
          </ac:spMkLst>
        </pc:spChg>
        <pc:spChg chg="add">
          <ac:chgData name="vijay pothuganti" userId="f94db89557abc9c0" providerId="LiveId" clId="{FEB2E32D-8304-4F4A-9B97-1FDAAD83227C}" dt="2023-12-13T23:41:02.397" v="956" actId="26606"/>
          <ac:spMkLst>
            <pc:docMk/>
            <pc:sldMk cId="248630629" sldId="274"/>
            <ac:spMk id="10" creationId="{047F8E3E-2FFA-4A0F-B3C7-E57ADDCFB415}"/>
          </ac:spMkLst>
        </pc:spChg>
        <pc:grpChg chg="add">
          <ac:chgData name="vijay pothuganti" userId="f94db89557abc9c0" providerId="LiveId" clId="{FEB2E32D-8304-4F4A-9B97-1FDAAD83227C}" dt="2023-12-13T23:41:02.397" v="956" actId="26606"/>
          <ac:grpSpMkLst>
            <pc:docMk/>
            <pc:sldMk cId="248630629" sldId="274"/>
            <ac:grpSpMk id="12" creationId="{33D939F1-7ABE-4D0E-946A-43F37F556AFD}"/>
          </ac:grpSpMkLst>
        </pc:grpChg>
        <pc:grpChg chg="add">
          <ac:chgData name="vijay pothuganti" userId="f94db89557abc9c0" providerId="LiveId" clId="{FEB2E32D-8304-4F4A-9B97-1FDAAD83227C}" dt="2023-12-13T23:41:02.397" v="956" actId="26606"/>
          <ac:grpSpMkLst>
            <pc:docMk/>
            <pc:sldMk cId="248630629" sldId="274"/>
            <ac:grpSpMk id="18" creationId="{9DB3963A-4187-4A72-9DA4-CA6BADE22931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42AB1A-2653-43E8-945E-6DE597B1231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55CA4F-56BC-4395-A5CE-D8C2B28D04CD}">
      <dgm:prSet/>
      <dgm:spPr/>
      <dgm:t>
        <a:bodyPr/>
        <a:lstStyle/>
        <a:p>
          <a:r>
            <a:rPr lang="en-IN"/>
            <a:t>Mongoose and Mongo data base.</a:t>
          </a:r>
          <a:endParaRPr lang="en-US"/>
        </a:p>
      </dgm:t>
    </dgm:pt>
    <dgm:pt modelId="{1CF6C4AD-12C5-4962-A8CF-64D9208F454E}" type="parTrans" cxnId="{3BC0C21C-181D-4FAB-AB1B-FF769CE2EFE8}">
      <dgm:prSet/>
      <dgm:spPr/>
      <dgm:t>
        <a:bodyPr/>
        <a:lstStyle/>
        <a:p>
          <a:endParaRPr lang="en-US"/>
        </a:p>
      </dgm:t>
    </dgm:pt>
    <dgm:pt modelId="{6B854C2F-F17B-4675-B004-A96EB72C2347}" type="sibTrans" cxnId="{3BC0C21C-181D-4FAB-AB1B-FF769CE2EFE8}">
      <dgm:prSet/>
      <dgm:spPr/>
      <dgm:t>
        <a:bodyPr/>
        <a:lstStyle/>
        <a:p>
          <a:endParaRPr lang="en-US"/>
        </a:p>
      </dgm:t>
    </dgm:pt>
    <dgm:pt modelId="{D8D17A82-8633-4AB9-B762-6E429359ADD7}">
      <dgm:prSet/>
      <dgm:spPr/>
      <dgm:t>
        <a:bodyPr/>
        <a:lstStyle/>
        <a:p>
          <a:r>
            <a:rPr lang="en-IN"/>
            <a:t>Upload doctor profile picture in Cloudinary.</a:t>
          </a:r>
          <a:endParaRPr lang="en-US"/>
        </a:p>
      </dgm:t>
    </dgm:pt>
    <dgm:pt modelId="{5D743AFD-F162-47F0-BD07-8B1664AEF50D}" type="parTrans" cxnId="{C9B921BC-6844-4DE0-80EF-844579355BC7}">
      <dgm:prSet/>
      <dgm:spPr/>
      <dgm:t>
        <a:bodyPr/>
        <a:lstStyle/>
        <a:p>
          <a:endParaRPr lang="en-US"/>
        </a:p>
      </dgm:t>
    </dgm:pt>
    <dgm:pt modelId="{61615CA7-764C-4E9E-8F52-8C9819FCF8A1}" type="sibTrans" cxnId="{C9B921BC-6844-4DE0-80EF-844579355BC7}">
      <dgm:prSet/>
      <dgm:spPr/>
      <dgm:t>
        <a:bodyPr/>
        <a:lstStyle/>
        <a:p>
          <a:endParaRPr lang="en-US"/>
        </a:p>
      </dgm:t>
    </dgm:pt>
    <dgm:pt modelId="{136526D4-416A-4C43-9514-A5474E4B1006}">
      <dgm:prSet/>
      <dgm:spPr/>
      <dgm:t>
        <a:bodyPr/>
        <a:lstStyle/>
        <a:p>
          <a:r>
            <a:rPr lang="en-IN"/>
            <a:t>React Leaf-let.</a:t>
          </a:r>
          <a:endParaRPr lang="en-US"/>
        </a:p>
      </dgm:t>
    </dgm:pt>
    <dgm:pt modelId="{AE2B95B6-D0FC-482F-A69B-F3C035741A2D}" type="parTrans" cxnId="{900C970B-DE78-4301-BD73-F0C746613580}">
      <dgm:prSet/>
      <dgm:spPr/>
      <dgm:t>
        <a:bodyPr/>
        <a:lstStyle/>
        <a:p>
          <a:endParaRPr lang="en-US"/>
        </a:p>
      </dgm:t>
    </dgm:pt>
    <dgm:pt modelId="{CCB996E3-E199-4118-8583-86E99F682F8E}" type="sibTrans" cxnId="{900C970B-DE78-4301-BD73-F0C746613580}">
      <dgm:prSet/>
      <dgm:spPr/>
      <dgm:t>
        <a:bodyPr/>
        <a:lstStyle/>
        <a:p>
          <a:endParaRPr lang="en-US"/>
        </a:p>
      </dgm:t>
    </dgm:pt>
    <dgm:pt modelId="{D6873405-826B-453F-A36D-8745212DA281}" type="pres">
      <dgm:prSet presAssocID="{6D42AB1A-2653-43E8-945E-6DE597B1231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5AF238-D252-45A4-B0EF-ACADDB28A9B9}" type="pres">
      <dgm:prSet presAssocID="{0955CA4F-56BC-4395-A5CE-D8C2B28D04CD}" presName="hierRoot1" presStyleCnt="0"/>
      <dgm:spPr/>
    </dgm:pt>
    <dgm:pt modelId="{0EACF82E-FD77-4106-82AB-5FEB0AF60D6C}" type="pres">
      <dgm:prSet presAssocID="{0955CA4F-56BC-4395-A5CE-D8C2B28D04CD}" presName="composite" presStyleCnt="0"/>
      <dgm:spPr/>
    </dgm:pt>
    <dgm:pt modelId="{DF4839AE-13D8-4601-9060-22C203484E5E}" type="pres">
      <dgm:prSet presAssocID="{0955CA4F-56BC-4395-A5CE-D8C2B28D04CD}" presName="background" presStyleLbl="node0" presStyleIdx="0" presStyleCnt="3"/>
      <dgm:spPr/>
    </dgm:pt>
    <dgm:pt modelId="{570FA1B5-4AC5-451F-9F11-5356946F4DD2}" type="pres">
      <dgm:prSet presAssocID="{0955CA4F-56BC-4395-A5CE-D8C2B28D04CD}" presName="text" presStyleLbl="fgAcc0" presStyleIdx="0" presStyleCnt="3">
        <dgm:presLayoutVars>
          <dgm:chPref val="3"/>
        </dgm:presLayoutVars>
      </dgm:prSet>
      <dgm:spPr/>
    </dgm:pt>
    <dgm:pt modelId="{774E102C-6300-4876-823A-0F42733A535F}" type="pres">
      <dgm:prSet presAssocID="{0955CA4F-56BC-4395-A5CE-D8C2B28D04CD}" presName="hierChild2" presStyleCnt="0"/>
      <dgm:spPr/>
    </dgm:pt>
    <dgm:pt modelId="{5FBFB03A-1FD1-4F45-ACC5-7257701F95EE}" type="pres">
      <dgm:prSet presAssocID="{D8D17A82-8633-4AB9-B762-6E429359ADD7}" presName="hierRoot1" presStyleCnt="0"/>
      <dgm:spPr/>
    </dgm:pt>
    <dgm:pt modelId="{307E1E3A-1BB1-41DA-9F01-F35D51BEEEBE}" type="pres">
      <dgm:prSet presAssocID="{D8D17A82-8633-4AB9-B762-6E429359ADD7}" presName="composite" presStyleCnt="0"/>
      <dgm:spPr/>
    </dgm:pt>
    <dgm:pt modelId="{8A99DAC4-C141-443D-87D5-240AF89C7A6F}" type="pres">
      <dgm:prSet presAssocID="{D8D17A82-8633-4AB9-B762-6E429359ADD7}" presName="background" presStyleLbl="node0" presStyleIdx="1" presStyleCnt="3"/>
      <dgm:spPr/>
    </dgm:pt>
    <dgm:pt modelId="{B42EECD5-B7AA-4BD6-8528-0DD939026378}" type="pres">
      <dgm:prSet presAssocID="{D8D17A82-8633-4AB9-B762-6E429359ADD7}" presName="text" presStyleLbl="fgAcc0" presStyleIdx="1" presStyleCnt="3">
        <dgm:presLayoutVars>
          <dgm:chPref val="3"/>
        </dgm:presLayoutVars>
      </dgm:prSet>
      <dgm:spPr/>
    </dgm:pt>
    <dgm:pt modelId="{13B51322-0FC0-445A-ABE0-7362B829F7DE}" type="pres">
      <dgm:prSet presAssocID="{D8D17A82-8633-4AB9-B762-6E429359ADD7}" presName="hierChild2" presStyleCnt="0"/>
      <dgm:spPr/>
    </dgm:pt>
    <dgm:pt modelId="{A46F032C-D078-479D-81B3-E7532E66A90B}" type="pres">
      <dgm:prSet presAssocID="{136526D4-416A-4C43-9514-A5474E4B1006}" presName="hierRoot1" presStyleCnt="0"/>
      <dgm:spPr/>
    </dgm:pt>
    <dgm:pt modelId="{B7BC35B0-1E61-4D1D-A057-DDF2B770F181}" type="pres">
      <dgm:prSet presAssocID="{136526D4-416A-4C43-9514-A5474E4B1006}" presName="composite" presStyleCnt="0"/>
      <dgm:spPr/>
    </dgm:pt>
    <dgm:pt modelId="{AC11D813-4401-4760-81CC-338707C6D27F}" type="pres">
      <dgm:prSet presAssocID="{136526D4-416A-4C43-9514-A5474E4B1006}" presName="background" presStyleLbl="node0" presStyleIdx="2" presStyleCnt="3"/>
      <dgm:spPr/>
    </dgm:pt>
    <dgm:pt modelId="{55EA0DE0-2972-43B7-BD94-E0121C9FFA54}" type="pres">
      <dgm:prSet presAssocID="{136526D4-416A-4C43-9514-A5474E4B1006}" presName="text" presStyleLbl="fgAcc0" presStyleIdx="2" presStyleCnt="3">
        <dgm:presLayoutVars>
          <dgm:chPref val="3"/>
        </dgm:presLayoutVars>
      </dgm:prSet>
      <dgm:spPr/>
    </dgm:pt>
    <dgm:pt modelId="{9EA0BC5D-8FA3-4121-885B-F63AF2C37B6C}" type="pres">
      <dgm:prSet presAssocID="{136526D4-416A-4C43-9514-A5474E4B1006}" presName="hierChild2" presStyleCnt="0"/>
      <dgm:spPr/>
    </dgm:pt>
  </dgm:ptLst>
  <dgm:cxnLst>
    <dgm:cxn modelId="{900C970B-DE78-4301-BD73-F0C746613580}" srcId="{6D42AB1A-2653-43E8-945E-6DE597B12313}" destId="{136526D4-416A-4C43-9514-A5474E4B1006}" srcOrd="2" destOrd="0" parTransId="{AE2B95B6-D0FC-482F-A69B-F3C035741A2D}" sibTransId="{CCB996E3-E199-4118-8583-86E99F682F8E}"/>
    <dgm:cxn modelId="{3BC0C21C-181D-4FAB-AB1B-FF769CE2EFE8}" srcId="{6D42AB1A-2653-43E8-945E-6DE597B12313}" destId="{0955CA4F-56BC-4395-A5CE-D8C2B28D04CD}" srcOrd="0" destOrd="0" parTransId="{1CF6C4AD-12C5-4962-A8CF-64D9208F454E}" sibTransId="{6B854C2F-F17B-4675-B004-A96EB72C2347}"/>
    <dgm:cxn modelId="{EC25C92D-CD5B-4241-AB65-41E71A2CEB78}" type="presOf" srcId="{136526D4-416A-4C43-9514-A5474E4B1006}" destId="{55EA0DE0-2972-43B7-BD94-E0121C9FFA54}" srcOrd="0" destOrd="0" presId="urn:microsoft.com/office/officeart/2005/8/layout/hierarchy1"/>
    <dgm:cxn modelId="{B6DB6D48-B869-4B5A-B0CE-C18B237AF725}" type="presOf" srcId="{0955CA4F-56BC-4395-A5CE-D8C2B28D04CD}" destId="{570FA1B5-4AC5-451F-9F11-5356946F4DD2}" srcOrd="0" destOrd="0" presId="urn:microsoft.com/office/officeart/2005/8/layout/hierarchy1"/>
    <dgm:cxn modelId="{D4F7E379-C60E-426F-9476-F730C93044D5}" type="presOf" srcId="{D8D17A82-8633-4AB9-B762-6E429359ADD7}" destId="{B42EECD5-B7AA-4BD6-8528-0DD939026378}" srcOrd="0" destOrd="0" presId="urn:microsoft.com/office/officeart/2005/8/layout/hierarchy1"/>
    <dgm:cxn modelId="{C9B921BC-6844-4DE0-80EF-844579355BC7}" srcId="{6D42AB1A-2653-43E8-945E-6DE597B12313}" destId="{D8D17A82-8633-4AB9-B762-6E429359ADD7}" srcOrd="1" destOrd="0" parTransId="{5D743AFD-F162-47F0-BD07-8B1664AEF50D}" sibTransId="{61615CA7-764C-4E9E-8F52-8C9819FCF8A1}"/>
    <dgm:cxn modelId="{7AE97DDB-EFDA-4AB7-9E4F-846AFFD74959}" type="presOf" srcId="{6D42AB1A-2653-43E8-945E-6DE597B12313}" destId="{D6873405-826B-453F-A36D-8745212DA281}" srcOrd="0" destOrd="0" presId="urn:microsoft.com/office/officeart/2005/8/layout/hierarchy1"/>
    <dgm:cxn modelId="{28ED3529-7E0F-4A35-B978-D1AA1344F07B}" type="presParOf" srcId="{D6873405-826B-453F-A36D-8745212DA281}" destId="{8E5AF238-D252-45A4-B0EF-ACADDB28A9B9}" srcOrd="0" destOrd="0" presId="urn:microsoft.com/office/officeart/2005/8/layout/hierarchy1"/>
    <dgm:cxn modelId="{056D2993-E952-4F27-9C32-B9581BA34334}" type="presParOf" srcId="{8E5AF238-D252-45A4-B0EF-ACADDB28A9B9}" destId="{0EACF82E-FD77-4106-82AB-5FEB0AF60D6C}" srcOrd="0" destOrd="0" presId="urn:microsoft.com/office/officeart/2005/8/layout/hierarchy1"/>
    <dgm:cxn modelId="{8DC689C4-91E9-4136-AADF-3DCB97C01F6F}" type="presParOf" srcId="{0EACF82E-FD77-4106-82AB-5FEB0AF60D6C}" destId="{DF4839AE-13D8-4601-9060-22C203484E5E}" srcOrd="0" destOrd="0" presId="urn:microsoft.com/office/officeart/2005/8/layout/hierarchy1"/>
    <dgm:cxn modelId="{D1EB7F0A-CF14-446C-AE1A-738C06F5440E}" type="presParOf" srcId="{0EACF82E-FD77-4106-82AB-5FEB0AF60D6C}" destId="{570FA1B5-4AC5-451F-9F11-5356946F4DD2}" srcOrd="1" destOrd="0" presId="urn:microsoft.com/office/officeart/2005/8/layout/hierarchy1"/>
    <dgm:cxn modelId="{246FAC65-5BC5-459D-BAC1-DC6144487A1F}" type="presParOf" srcId="{8E5AF238-D252-45A4-B0EF-ACADDB28A9B9}" destId="{774E102C-6300-4876-823A-0F42733A535F}" srcOrd="1" destOrd="0" presId="urn:microsoft.com/office/officeart/2005/8/layout/hierarchy1"/>
    <dgm:cxn modelId="{16AA6FE6-D75B-47B3-A296-DFED06F2270E}" type="presParOf" srcId="{D6873405-826B-453F-A36D-8745212DA281}" destId="{5FBFB03A-1FD1-4F45-ACC5-7257701F95EE}" srcOrd="1" destOrd="0" presId="urn:microsoft.com/office/officeart/2005/8/layout/hierarchy1"/>
    <dgm:cxn modelId="{36793351-0D63-43F7-87A1-35FEAD4A929A}" type="presParOf" srcId="{5FBFB03A-1FD1-4F45-ACC5-7257701F95EE}" destId="{307E1E3A-1BB1-41DA-9F01-F35D51BEEEBE}" srcOrd="0" destOrd="0" presId="urn:microsoft.com/office/officeart/2005/8/layout/hierarchy1"/>
    <dgm:cxn modelId="{DAC0B72B-75EA-47EF-AFC8-FF96554B6FF9}" type="presParOf" srcId="{307E1E3A-1BB1-41DA-9F01-F35D51BEEEBE}" destId="{8A99DAC4-C141-443D-87D5-240AF89C7A6F}" srcOrd="0" destOrd="0" presId="urn:microsoft.com/office/officeart/2005/8/layout/hierarchy1"/>
    <dgm:cxn modelId="{6FAE8239-5306-4CFA-A555-44A442B77B45}" type="presParOf" srcId="{307E1E3A-1BB1-41DA-9F01-F35D51BEEEBE}" destId="{B42EECD5-B7AA-4BD6-8528-0DD939026378}" srcOrd="1" destOrd="0" presId="urn:microsoft.com/office/officeart/2005/8/layout/hierarchy1"/>
    <dgm:cxn modelId="{45E6B71E-D120-42D8-B131-FB9C72164FEE}" type="presParOf" srcId="{5FBFB03A-1FD1-4F45-ACC5-7257701F95EE}" destId="{13B51322-0FC0-445A-ABE0-7362B829F7DE}" srcOrd="1" destOrd="0" presId="urn:microsoft.com/office/officeart/2005/8/layout/hierarchy1"/>
    <dgm:cxn modelId="{1D26A3D1-FBDB-46B9-8DCE-212B30182C4C}" type="presParOf" srcId="{D6873405-826B-453F-A36D-8745212DA281}" destId="{A46F032C-D078-479D-81B3-E7532E66A90B}" srcOrd="2" destOrd="0" presId="urn:microsoft.com/office/officeart/2005/8/layout/hierarchy1"/>
    <dgm:cxn modelId="{B67D04F6-45DA-4D81-BCCF-490B38EE8DD8}" type="presParOf" srcId="{A46F032C-D078-479D-81B3-E7532E66A90B}" destId="{B7BC35B0-1E61-4D1D-A057-DDF2B770F181}" srcOrd="0" destOrd="0" presId="urn:microsoft.com/office/officeart/2005/8/layout/hierarchy1"/>
    <dgm:cxn modelId="{C427416F-E810-4CB5-BE9E-D07D8E3D0210}" type="presParOf" srcId="{B7BC35B0-1E61-4D1D-A057-DDF2B770F181}" destId="{AC11D813-4401-4760-81CC-338707C6D27F}" srcOrd="0" destOrd="0" presId="urn:microsoft.com/office/officeart/2005/8/layout/hierarchy1"/>
    <dgm:cxn modelId="{680F6A4D-2907-41FE-9BC6-7F8ED826F190}" type="presParOf" srcId="{B7BC35B0-1E61-4D1D-A057-DDF2B770F181}" destId="{55EA0DE0-2972-43B7-BD94-E0121C9FFA54}" srcOrd="1" destOrd="0" presId="urn:microsoft.com/office/officeart/2005/8/layout/hierarchy1"/>
    <dgm:cxn modelId="{7F75C380-37F9-46D5-B1AB-35C522C6F9E5}" type="presParOf" srcId="{A46F032C-D078-479D-81B3-E7532E66A90B}" destId="{9EA0BC5D-8FA3-4121-885B-F63AF2C37B6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0DA46F-95E1-4BAF-93EC-2F7A3FEB75DF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F674B57-19AE-4293-B735-9CE4FCFC2BBB}">
      <dgm:prSet phldrT="[Text]"/>
      <dgm:spPr/>
      <dgm:t>
        <a:bodyPr/>
        <a:lstStyle/>
        <a:p>
          <a:r>
            <a:rPr lang="en-IN" dirty="0"/>
            <a:t>React</a:t>
          </a:r>
        </a:p>
      </dgm:t>
    </dgm:pt>
    <dgm:pt modelId="{3336AD48-9722-4A76-AA78-36B05CC3D177}" type="parTrans" cxnId="{179D578D-D592-4F1F-A2D0-C06EF39DD128}">
      <dgm:prSet/>
      <dgm:spPr/>
      <dgm:t>
        <a:bodyPr/>
        <a:lstStyle/>
        <a:p>
          <a:endParaRPr lang="en-IN"/>
        </a:p>
      </dgm:t>
    </dgm:pt>
    <dgm:pt modelId="{CE3A55EE-CC47-490A-B7BE-662C9757D889}" type="sibTrans" cxnId="{179D578D-D592-4F1F-A2D0-C06EF39DD128}">
      <dgm:prSet/>
      <dgm:spPr/>
      <dgm:t>
        <a:bodyPr/>
        <a:lstStyle/>
        <a:p>
          <a:endParaRPr lang="en-IN"/>
        </a:p>
      </dgm:t>
    </dgm:pt>
    <dgm:pt modelId="{C60D327E-A8C0-4209-89CB-84080C140F18}">
      <dgm:prSet phldrT="[Text]"/>
      <dgm:spPr/>
      <dgm:t>
        <a:bodyPr/>
        <a:lstStyle/>
        <a:p>
          <a:r>
            <a:rPr lang="en-IN" dirty="0"/>
            <a:t>Node</a:t>
          </a:r>
        </a:p>
      </dgm:t>
    </dgm:pt>
    <dgm:pt modelId="{BA1D348C-ECF7-44BB-A2A2-E4678C737B50}" type="parTrans" cxnId="{768A18CC-6720-4162-B436-925AAFA05FB4}">
      <dgm:prSet/>
      <dgm:spPr/>
      <dgm:t>
        <a:bodyPr/>
        <a:lstStyle/>
        <a:p>
          <a:endParaRPr lang="en-IN"/>
        </a:p>
      </dgm:t>
    </dgm:pt>
    <dgm:pt modelId="{D0479081-96D4-4D6B-AFB2-21F42A0FC443}" type="sibTrans" cxnId="{768A18CC-6720-4162-B436-925AAFA05FB4}">
      <dgm:prSet/>
      <dgm:spPr/>
      <dgm:t>
        <a:bodyPr/>
        <a:lstStyle/>
        <a:p>
          <a:endParaRPr lang="en-IN"/>
        </a:p>
      </dgm:t>
    </dgm:pt>
    <dgm:pt modelId="{351218B3-65A5-4C49-B045-DDD460FA19F5}">
      <dgm:prSet phldrT="[Text]"/>
      <dgm:spPr/>
      <dgm:t>
        <a:bodyPr/>
        <a:lstStyle/>
        <a:p>
          <a:r>
            <a:rPr lang="en-IN" dirty="0"/>
            <a:t>Mongoose</a:t>
          </a:r>
        </a:p>
      </dgm:t>
    </dgm:pt>
    <dgm:pt modelId="{2ECF39AB-F34B-4536-AE7D-B9E6C61E07C6}" type="parTrans" cxnId="{E6649CB1-1B78-4ACF-8CAB-31CB4ABBE398}">
      <dgm:prSet/>
      <dgm:spPr/>
      <dgm:t>
        <a:bodyPr/>
        <a:lstStyle/>
        <a:p>
          <a:endParaRPr lang="en-IN"/>
        </a:p>
      </dgm:t>
    </dgm:pt>
    <dgm:pt modelId="{4B4B06F9-1A24-46D9-852C-6162C0B7D477}" type="sibTrans" cxnId="{E6649CB1-1B78-4ACF-8CAB-31CB4ABBE398}">
      <dgm:prSet/>
      <dgm:spPr/>
      <dgm:t>
        <a:bodyPr/>
        <a:lstStyle/>
        <a:p>
          <a:endParaRPr lang="en-IN"/>
        </a:p>
      </dgm:t>
    </dgm:pt>
    <dgm:pt modelId="{1D244868-5547-4D1D-9F66-DEBF38E58D76}">
      <dgm:prSet phldrT="[Text]"/>
      <dgm:spPr/>
      <dgm:t>
        <a:bodyPr/>
        <a:lstStyle/>
        <a:p>
          <a:r>
            <a:rPr lang="en-IN" dirty="0"/>
            <a:t>Redux</a:t>
          </a:r>
        </a:p>
      </dgm:t>
    </dgm:pt>
    <dgm:pt modelId="{2106E09F-8095-41EA-B632-5C6C5AFC77AE}" type="parTrans" cxnId="{3D020B0E-723E-4ACA-8DA3-874E2325C9D7}">
      <dgm:prSet/>
      <dgm:spPr/>
      <dgm:t>
        <a:bodyPr/>
        <a:lstStyle/>
        <a:p>
          <a:endParaRPr lang="en-IN"/>
        </a:p>
      </dgm:t>
    </dgm:pt>
    <dgm:pt modelId="{92C2285C-D120-40EF-9D4D-52806EDBB872}" type="sibTrans" cxnId="{3D020B0E-723E-4ACA-8DA3-874E2325C9D7}">
      <dgm:prSet/>
      <dgm:spPr/>
      <dgm:t>
        <a:bodyPr/>
        <a:lstStyle/>
        <a:p>
          <a:endParaRPr lang="en-IN"/>
        </a:p>
      </dgm:t>
    </dgm:pt>
    <dgm:pt modelId="{B2D9342E-B692-4865-A52C-E9C0996DBC5E}">
      <dgm:prSet phldrT="[Text]"/>
      <dgm:spPr/>
      <dgm:t>
        <a:bodyPr/>
        <a:lstStyle/>
        <a:p>
          <a:r>
            <a:rPr lang="en-IN" dirty="0"/>
            <a:t>Type Script</a:t>
          </a:r>
        </a:p>
      </dgm:t>
    </dgm:pt>
    <dgm:pt modelId="{59775AD3-6A9D-43A9-960E-A23DC049634D}" type="parTrans" cxnId="{995BC274-371F-49B6-9475-6D7C0F67750F}">
      <dgm:prSet/>
      <dgm:spPr/>
      <dgm:t>
        <a:bodyPr/>
        <a:lstStyle/>
        <a:p>
          <a:endParaRPr lang="en-IN"/>
        </a:p>
      </dgm:t>
    </dgm:pt>
    <dgm:pt modelId="{C82DDDB3-9D84-40C5-83A1-E96E0EE15E0C}" type="sibTrans" cxnId="{995BC274-371F-49B6-9475-6D7C0F67750F}">
      <dgm:prSet/>
      <dgm:spPr/>
      <dgm:t>
        <a:bodyPr/>
        <a:lstStyle/>
        <a:p>
          <a:endParaRPr lang="en-IN"/>
        </a:p>
      </dgm:t>
    </dgm:pt>
    <dgm:pt modelId="{0142448D-7DB8-40E7-9176-92B79AAD1E97}">
      <dgm:prSet phldrT="[Text]"/>
      <dgm:spPr/>
      <dgm:t>
        <a:bodyPr/>
        <a:lstStyle/>
        <a:p>
          <a:r>
            <a:rPr lang="en-IN" dirty="0"/>
            <a:t>Boot Strap</a:t>
          </a:r>
        </a:p>
      </dgm:t>
    </dgm:pt>
    <dgm:pt modelId="{F2D67F79-8877-498D-BD22-583853D4CBC9}" type="parTrans" cxnId="{AA39BA31-4CF7-463A-9FB3-0EA3401D2882}">
      <dgm:prSet/>
      <dgm:spPr/>
      <dgm:t>
        <a:bodyPr/>
        <a:lstStyle/>
        <a:p>
          <a:endParaRPr lang="en-IN"/>
        </a:p>
      </dgm:t>
    </dgm:pt>
    <dgm:pt modelId="{1CFBDFB1-3568-4DAD-96B1-091036326EC6}" type="sibTrans" cxnId="{AA39BA31-4CF7-463A-9FB3-0EA3401D2882}">
      <dgm:prSet/>
      <dgm:spPr/>
      <dgm:t>
        <a:bodyPr/>
        <a:lstStyle/>
        <a:p>
          <a:endParaRPr lang="en-IN"/>
        </a:p>
      </dgm:t>
    </dgm:pt>
    <dgm:pt modelId="{9EEAF3A6-E759-4FC3-B1D4-E90F6C8CE7DF}">
      <dgm:prSet phldrT="[Text]"/>
      <dgm:spPr/>
      <dgm:t>
        <a:bodyPr/>
        <a:lstStyle/>
        <a:p>
          <a:r>
            <a:rPr lang="en-IN" dirty="0"/>
            <a:t>Express</a:t>
          </a:r>
        </a:p>
      </dgm:t>
    </dgm:pt>
    <dgm:pt modelId="{096FE8F7-DC47-4AEA-A152-41AB52566FC9}" type="parTrans" cxnId="{1F2869E7-F165-4F00-9DD8-4B899212AD0F}">
      <dgm:prSet/>
      <dgm:spPr/>
      <dgm:t>
        <a:bodyPr/>
        <a:lstStyle/>
        <a:p>
          <a:endParaRPr lang="en-IN"/>
        </a:p>
      </dgm:t>
    </dgm:pt>
    <dgm:pt modelId="{1514E9DE-DBC9-4A1E-943A-40A94F630E26}" type="sibTrans" cxnId="{1F2869E7-F165-4F00-9DD8-4B899212AD0F}">
      <dgm:prSet/>
      <dgm:spPr/>
      <dgm:t>
        <a:bodyPr/>
        <a:lstStyle/>
        <a:p>
          <a:endParaRPr lang="en-IN"/>
        </a:p>
      </dgm:t>
    </dgm:pt>
    <dgm:pt modelId="{AF876020-8686-4592-A036-5FF481CA0A6D}" type="pres">
      <dgm:prSet presAssocID="{490DA46F-95E1-4BAF-93EC-2F7A3FEB75DF}" presName="compositeShape" presStyleCnt="0">
        <dgm:presLayoutVars>
          <dgm:chMax val="7"/>
          <dgm:dir/>
          <dgm:resizeHandles val="exact"/>
        </dgm:presLayoutVars>
      </dgm:prSet>
      <dgm:spPr/>
    </dgm:pt>
    <dgm:pt modelId="{F8E38AF0-9620-4FEA-A953-59600B7F48EF}" type="pres">
      <dgm:prSet presAssocID="{490DA46F-95E1-4BAF-93EC-2F7A3FEB75DF}" presName="wedge1" presStyleLbl="node1" presStyleIdx="0" presStyleCnt="7"/>
      <dgm:spPr/>
    </dgm:pt>
    <dgm:pt modelId="{A85BF044-9D88-4DF4-BC20-E4DF9EA75311}" type="pres">
      <dgm:prSet presAssocID="{490DA46F-95E1-4BAF-93EC-2F7A3FEB75DF}" presName="dummy1a" presStyleCnt="0"/>
      <dgm:spPr/>
    </dgm:pt>
    <dgm:pt modelId="{2C51625D-091E-47D5-8827-64810ADAAE66}" type="pres">
      <dgm:prSet presAssocID="{490DA46F-95E1-4BAF-93EC-2F7A3FEB75DF}" presName="dummy1b" presStyleCnt="0"/>
      <dgm:spPr/>
    </dgm:pt>
    <dgm:pt modelId="{FF8027FD-2364-4C45-8C7A-90A49159C0F5}" type="pres">
      <dgm:prSet presAssocID="{490DA46F-95E1-4BAF-93EC-2F7A3FEB75DF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5984133-74F7-4F99-9E72-5BDAAC703BC8}" type="pres">
      <dgm:prSet presAssocID="{490DA46F-95E1-4BAF-93EC-2F7A3FEB75DF}" presName="wedge2" presStyleLbl="node1" presStyleIdx="1" presStyleCnt="7"/>
      <dgm:spPr/>
    </dgm:pt>
    <dgm:pt modelId="{B9B65BDD-500B-431F-8D9A-ACE5E54A048E}" type="pres">
      <dgm:prSet presAssocID="{490DA46F-95E1-4BAF-93EC-2F7A3FEB75DF}" presName="dummy2a" presStyleCnt="0"/>
      <dgm:spPr/>
    </dgm:pt>
    <dgm:pt modelId="{E4168E86-D010-4EB4-ADD9-C0889D02BA45}" type="pres">
      <dgm:prSet presAssocID="{490DA46F-95E1-4BAF-93EC-2F7A3FEB75DF}" presName="dummy2b" presStyleCnt="0"/>
      <dgm:spPr/>
    </dgm:pt>
    <dgm:pt modelId="{273CD6BF-1BAA-4002-B0EA-C218A1EF3D06}" type="pres">
      <dgm:prSet presAssocID="{490DA46F-95E1-4BAF-93EC-2F7A3FEB75DF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15D97D6C-016C-4E88-871D-8BC02EFAEFDE}" type="pres">
      <dgm:prSet presAssocID="{490DA46F-95E1-4BAF-93EC-2F7A3FEB75DF}" presName="wedge3" presStyleLbl="node1" presStyleIdx="2" presStyleCnt="7"/>
      <dgm:spPr/>
    </dgm:pt>
    <dgm:pt modelId="{4B83F71B-3DFF-48D8-B065-C4D7068DEDC6}" type="pres">
      <dgm:prSet presAssocID="{490DA46F-95E1-4BAF-93EC-2F7A3FEB75DF}" presName="dummy3a" presStyleCnt="0"/>
      <dgm:spPr/>
    </dgm:pt>
    <dgm:pt modelId="{A9912C36-873F-45E4-9820-7FE000A2F373}" type="pres">
      <dgm:prSet presAssocID="{490DA46F-95E1-4BAF-93EC-2F7A3FEB75DF}" presName="dummy3b" presStyleCnt="0"/>
      <dgm:spPr/>
    </dgm:pt>
    <dgm:pt modelId="{18870059-63F1-4F9B-8C0D-F22CBE6963AA}" type="pres">
      <dgm:prSet presAssocID="{490DA46F-95E1-4BAF-93EC-2F7A3FEB75DF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5ECAE70-AD3C-414F-A0F6-8772F0D3E5AA}" type="pres">
      <dgm:prSet presAssocID="{490DA46F-95E1-4BAF-93EC-2F7A3FEB75DF}" presName="wedge4" presStyleLbl="node1" presStyleIdx="3" presStyleCnt="7"/>
      <dgm:spPr/>
    </dgm:pt>
    <dgm:pt modelId="{AEF72145-6C0B-4CD3-AFBD-EED76AA9EBBA}" type="pres">
      <dgm:prSet presAssocID="{490DA46F-95E1-4BAF-93EC-2F7A3FEB75DF}" presName="dummy4a" presStyleCnt="0"/>
      <dgm:spPr/>
    </dgm:pt>
    <dgm:pt modelId="{A4436289-27C1-4554-ABBC-4BFBF0AF4883}" type="pres">
      <dgm:prSet presAssocID="{490DA46F-95E1-4BAF-93EC-2F7A3FEB75DF}" presName="dummy4b" presStyleCnt="0"/>
      <dgm:spPr/>
    </dgm:pt>
    <dgm:pt modelId="{A3BD73DD-3B6E-44B8-BCBE-A34768328CD1}" type="pres">
      <dgm:prSet presAssocID="{490DA46F-95E1-4BAF-93EC-2F7A3FEB75DF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561D049E-CF98-470E-8591-E9F808427778}" type="pres">
      <dgm:prSet presAssocID="{490DA46F-95E1-4BAF-93EC-2F7A3FEB75DF}" presName="wedge5" presStyleLbl="node1" presStyleIdx="4" presStyleCnt="7"/>
      <dgm:spPr/>
    </dgm:pt>
    <dgm:pt modelId="{74BAC4AA-4981-4D16-941B-0DCE842BD065}" type="pres">
      <dgm:prSet presAssocID="{490DA46F-95E1-4BAF-93EC-2F7A3FEB75DF}" presName="dummy5a" presStyleCnt="0"/>
      <dgm:spPr/>
    </dgm:pt>
    <dgm:pt modelId="{BC15641D-65BC-469A-8B3C-ABC4F04208C1}" type="pres">
      <dgm:prSet presAssocID="{490DA46F-95E1-4BAF-93EC-2F7A3FEB75DF}" presName="dummy5b" presStyleCnt="0"/>
      <dgm:spPr/>
    </dgm:pt>
    <dgm:pt modelId="{BB52217E-5B35-49A7-B249-0D2154EED775}" type="pres">
      <dgm:prSet presAssocID="{490DA46F-95E1-4BAF-93EC-2F7A3FEB75DF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EAFBE69-A129-47F0-9936-7002A83618BA}" type="pres">
      <dgm:prSet presAssocID="{490DA46F-95E1-4BAF-93EC-2F7A3FEB75DF}" presName="wedge6" presStyleLbl="node1" presStyleIdx="5" presStyleCnt="7"/>
      <dgm:spPr/>
    </dgm:pt>
    <dgm:pt modelId="{DF0D3EE2-989A-40E8-8221-E602BD8EF3F7}" type="pres">
      <dgm:prSet presAssocID="{490DA46F-95E1-4BAF-93EC-2F7A3FEB75DF}" presName="dummy6a" presStyleCnt="0"/>
      <dgm:spPr/>
    </dgm:pt>
    <dgm:pt modelId="{E5D8377F-0C98-4B5B-AFA6-2A8C2098B4DB}" type="pres">
      <dgm:prSet presAssocID="{490DA46F-95E1-4BAF-93EC-2F7A3FEB75DF}" presName="dummy6b" presStyleCnt="0"/>
      <dgm:spPr/>
    </dgm:pt>
    <dgm:pt modelId="{6DD9216B-0CD8-4E55-A5DA-E079523F2E3C}" type="pres">
      <dgm:prSet presAssocID="{490DA46F-95E1-4BAF-93EC-2F7A3FEB75DF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204C3C09-C41F-4E9A-A1DC-6F6DF1092CE6}" type="pres">
      <dgm:prSet presAssocID="{490DA46F-95E1-4BAF-93EC-2F7A3FEB75DF}" presName="wedge7" presStyleLbl="node1" presStyleIdx="6" presStyleCnt="7"/>
      <dgm:spPr/>
    </dgm:pt>
    <dgm:pt modelId="{EEBF7DEA-7795-4F50-89E3-697978725283}" type="pres">
      <dgm:prSet presAssocID="{490DA46F-95E1-4BAF-93EC-2F7A3FEB75DF}" presName="dummy7a" presStyleCnt="0"/>
      <dgm:spPr/>
    </dgm:pt>
    <dgm:pt modelId="{5BC6B69B-9393-4EC9-9159-CF59E1A04C79}" type="pres">
      <dgm:prSet presAssocID="{490DA46F-95E1-4BAF-93EC-2F7A3FEB75DF}" presName="dummy7b" presStyleCnt="0"/>
      <dgm:spPr/>
    </dgm:pt>
    <dgm:pt modelId="{939FD511-DAE4-4D81-936A-D52860D7BEAE}" type="pres">
      <dgm:prSet presAssocID="{490DA46F-95E1-4BAF-93EC-2F7A3FEB75DF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E44B695F-34F8-4465-BFEF-56EB2C11E6B7}" type="pres">
      <dgm:prSet presAssocID="{CE3A55EE-CC47-490A-B7BE-662C9757D889}" presName="arrowWedge1" presStyleLbl="fgSibTrans2D1" presStyleIdx="0" presStyleCnt="7"/>
      <dgm:spPr/>
    </dgm:pt>
    <dgm:pt modelId="{C3EEBA16-87BD-4F2A-B1EC-80C128C294EF}" type="pres">
      <dgm:prSet presAssocID="{D0479081-96D4-4D6B-AFB2-21F42A0FC443}" presName="arrowWedge2" presStyleLbl="fgSibTrans2D1" presStyleIdx="1" presStyleCnt="7"/>
      <dgm:spPr/>
    </dgm:pt>
    <dgm:pt modelId="{EDD3DC93-4B6D-4DE4-B0DB-AE0BA4000BAF}" type="pres">
      <dgm:prSet presAssocID="{4B4B06F9-1A24-46D9-852C-6162C0B7D477}" presName="arrowWedge3" presStyleLbl="fgSibTrans2D1" presStyleIdx="2" presStyleCnt="7"/>
      <dgm:spPr/>
    </dgm:pt>
    <dgm:pt modelId="{ED754CB4-245D-43A6-B5B9-BCA915048C02}" type="pres">
      <dgm:prSet presAssocID="{92C2285C-D120-40EF-9D4D-52806EDBB872}" presName="arrowWedge4" presStyleLbl="fgSibTrans2D1" presStyleIdx="3" presStyleCnt="7"/>
      <dgm:spPr/>
    </dgm:pt>
    <dgm:pt modelId="{47F91C22-87FA-4BDE-90EC-6671C80E0F6E}" type="pres">
      <dgm:prSet presAssocID="{C82DDDB3-9D84-40C5-83A1-E96E0EE15E0C}" presName="arrowWedge5" presStyleLbl="fgSibTrans2D1" presStyleIdx="4" presStyleCnt="7"/>
      <dgm:spPr/>
    </dgm:pt>
    <dgm:pt modelId="{6F5E7932-8F20-488D-A7C0-F332A974A814}" type="pres">
      <dgm:prSet presAssocID="{1CFBDFB1-3568-4DAD-96B1-091036326EC6}" presName="arrowWedge6" presStyleLbl="fgSibTrans2D1" presStyleIdx="5" presStyleCnt="7"/>
      <dgm:spPr/>
    </dgm:pt>
    <dgm:pt modelId="{2D499D9C-2C2C-4CA9-B408-64F570714D39}" type="pres">
      <dgm:prSet presAssocID="{1514E9DE-DBC9-4A1E-943A-40A94F630E26}" presName="arrowWedge7" presStyleLbl="fgSibTrans2D1" presStyleIdx="6" presStyleCnt="7"/>
      <dgm:spPr/>
    </dgm:pt>
  </dgm:ptLst>
  <dgm:cxnLst>
    <dgm:cxn modelId="{7EC4AA0B-F5FA-4039-9FD2-B095336AF6C8}" type="presOf" srcId="{B2D9342E-B692-4865-A52C-E9C0996DBC5E}" destId="{561D049E-CF98-470E-8591-E9F808427778}" srcOrd="0" destOrd="0" presId="urn:microsoft.com/office/officeart/2005/8/layout/cycle8"/>
    <dgm:cxn modelId="{3D020B0E-723E-4ACA-8DA3-874E2325C9D7}" srcId="{490DA46F-95E1-4BAF-93EC-2F7A3FEB75DF}" destId="{1D244868-5547-4D1D-9F66-DEBF38E58D76}" srcOrd="3" destOrd="0" parTransId="{2106E09F-8095-41EA-B632-5C6C5AFC77AE}" sibTransId="{92C2285C-D120-40EF-9D4D-52806EDBB872}"/>
    <dgm:cxn modelId="{33264F10-1E67-4CE0-8727-E973C3D23CBF}" type="presOf" srcId="{0142448D-7DB8-40E7-9176-92B79AAD1E97}" destId="{6DD9216B-0CD8-4E55-A5DA-E079523F2E3C}" srcOrd="1" destOrd="0" presId="urn:microsoft.com/office/officeart/2005/8/layout/cycle8"/>
    <dgm:cxn modelId="{B27A5F2B-D989-4EE8-8457-3CEBE14CBBE6}" type="presOf" srcId="{C60D327E-A8C0-4209-89CB-84080C140F18}" destId="{B5984133-74F7-4F99-9E72-5BDAAC703BC8}" srcOrd="0" destOrd="0" presId="urn:microsoft.com/office/officeart/2005/8/layout/cycle8"/>
    <dgm:cxn modelId="{AA39BA31-4CF7-463A-9FB3-0EA3401D2882}" srcId="{490DA46F-95E1-4BAF-93EC-2F7A3FEB75DF}" destId="{0142448D-7DB8-40E7-9176-92B79AAD1E97}" srcOrd="5" destOrd="0" parTransId="{F2D67F79-8877-498D-BD22-583853D4CBC9}" sibTransId="{1CFBDFB1-3568-4DAD-96B1-091036326EC6}"/>
    <dgm:cxn modelId="{0B07094B-E3D4-4855-977B-063FF5D2ED34}" type="presOf" srcId="{9F674B57-19AE-4293-B735-9CE4FCFC2BBB}" destId="{FF8027FD-2364-4C45-8C7A-90A49159C0F5}" srcOrd="1" destOrd="0" presId="urn:microsoft.com/office/officeart/2005/8/layout/cycle8"/>
    <dgm:cxn modelId="{995BC274-371F-49B6-9475-6D7C0F67750F}" srcId="{490DA46F-95E1-4BAF-93EC-2F7A3FEB75DF}" destId="{B2D9342E-B692-4865-A52C-E9C0996DBC5E}" srcOrd="4" destOrd="0" parTransId="{59775AD3-6A9D-43A9-960E-A23DC049634D}" sibTransId="{C82DDDB3-9D84-40C5-83A1-E96E0EE15E0C}"/>
    <dgm:cxn modelId="{A85BDB57-7D57-4700-832D-A06513117D75}" type="presOf" srcId="{9EEAF3A6-E759-4FC3-B1D4-E90F6C8CE7DF}" destId="{204C3C09-C41F-4E9A-A1DC-6F6DF1092CE6}" srcOrd="0" destOrd="0" presId="urn:microsoft.com/office/officeart/2005/8/layout/cycle8"/>
    <dgm:cxn modelId="{A7937D8C-4E38-43B0-BBE9-8DDD837DA628}" type="presOf" srcId="{C60D327E-A8C0-4209-89CB-84080C140F18}" destId="{273CD6BF-1BAA-4002-B0EA-C218A1EF3D06}" srcOrd="1" destOrd="0" presId="urn:microsoft.com/office/officeart/2005/8/layout/cycle8"/>
    <dgm:cxn modelId="{179D578D-D592-4F1F-A2D0-C06EF39DD128}" srcId="{490DA46F-95E1-4BAF-93EC-2F7A3FEB75DF}" destId="{9F674B57-19AE-4293-B735-9CE4FCFC2BBB}" srcOrd="0" destOrd="0" parTransId="{3336AD48-9722-4A76-AA78-36B05CC3D177}" sibTransId="{CE3A55EE-CC47-490A-B7BE-662C9757D889}"/>
    <dgm:cxn modelId="{0DB1618E-3882-4DD0-8C08-5C1C775F9AF6}" type="presOf" srcId="{351218B3-65A5-4C49-B045-DDD460FA19F5}" destId="{18870059-63F1-4F9B-8C0D-F22CBE6963AA}" srcOrd="1" destOrd="0" presId="urn:microsoft.com/office/officeart/2005/8/layout/cycle8"/>
    <dgm:cxn modelId="{E6649CB1-1B78-4ACF-8CAB-31CB4ABBE398}" srcId="{490DA46F-95E1-4BAF-93EC-2F7A3FEB75DF}" destId="{351218B3-65A5-4C49-B045-DDD460FA19F5}" srcOrd="2" destOrd="0" parTransId="{2ECF39AB-F34B-4536-AE7D-B9E6C61E07C6}" sibTransId="{4B4B06F9-1A24-46D9-852C-6162C0B7D477}"/>
    <dgm:cxn modelId="{A6F521B3-9ECE-4B8C-B25B-13387F65228C}" type="presOf" srcId="{0142448D-7DB8-40E7-9176-92B79AAD1E97}" destId="{6EAFBE69-A129-47F0-9936-7002A83618BA}" srcOrd="0" destOrd="0" presId="urn:microsoft.com/office/officeart/2005/8/layout/cycle8"/>
    <dgm:cxn modelId="{FBC924C0-5071-4949-A50B-EAF659C4074E}" type="presOf" srcId="{1D244868-5547-4D1D-9F66-DEBF38E58D76}" destId="{B5ECAE70-AD3C-414F-A0F6-8772F0D3E5AA}" srcOrd="0" destOrd="0" presId="urn:microsoft.com/office/officeart/2005/8/layout/cycle8"/>
    <dgm:cxn modelId="{C85731C4-28A2-4B71-8082-9AD70DBCEB80}" type="presOf" srcId="{351218B3-65A5-4C49-B045-DDD460FA19F5}" destId="{15D97D6C-016C-4E88-871D-8BC02EFAEFDE}" srcOrd="0" destOrd="0" presId="urn:microsoft.com/office/officeart/2005/8/layout/cycle8"/>
    <dgm:cxn modelId="{768A18CC-6720-4162-B436-925AAFA05FB4}" srcId="{490DA46F-95E1-4BAF-93EC-2F7A3FEB75DF}" destId="{C60D327E-A8C0-4209-89CB-84080C140F18}" srcOrd="1" destOrd="0" parTransId="{BA1D348C-ECF7-44BB-A2A2-E4678C737B50}" sibTransId="{D0479081-96D4-4D6B-AFB2-21F42A0FC443}"/>
    <dgm:cxn modelId="{05286DD6-DA22-4A8D-B3E3-EE11117D3A38}" type="presOf" srcId="{B2D9342E-B692-4865-A52C-E9C0996DBC5E}" destId="{BB52217E-5B35-49A7-B249-0D2154EED775}" srcOrd="1" destOrd="0" presId="urn:microsoft.com/office/officeart/2005/8/layout/cycle8"/>
    <dgm:cxn modelId="{6198B8E2-8B4A-4B3E-8D68-3DFF8098990B}" type="presOf" srcId="{9EEAF3A6-E759-4FC3-B1D4-E90F6C8CE7DF}" destId="{939FD511-DAE4-4D81-936A-D52860D7BEAE}" srcOrd="1" destOrd="0" presId="urn:microsoft.com/office/officeart/2005/8/layout/cycle8"/>
    <dgm:cxn modelId="{8AA9ECE4-3EE1-4CC7-BFB9-5B4418405997}" type="presOf" srcId="{1D244868-5547-4D1D-9F66-DEBF38E58D76}" destId="{A3BD73DD-3B6E-44B8-BCBE-A34768328CD1}" srcOrd="1" destOrd="0" presId="urn:microsoft.com/office/officeart/2005/8/layout/cycle8"/>
    <dgm:cxn modelId="{1F2869E7-F165-4F00-9DD8-4B899212AD0F}" srcId="{490DA46F-95E1-4BAF-93EC-2F7A3FEB75DF}" destId="{9EEAF3A6-E759-4FC3-B1D4-E90F6C8CE7DF}" srcOrd="6" destOrd="0" parTransId="{096FE8F7-DC47-4AEA-A152-41AB52566FC9}" sibTransId="{1514E9DE-DBC9-4A1E-943A-40A94F630E26}"/>
    <dgm:cxn modelId="{A05609F2-CF5E-4537-9C47-F01C58783044}" type="presOf" srcId="{490DA46F-95E1-4BAF-93EC-2F7A3FEB75DF}" destId="{AF876020-8686-4592-A036-5FF481CA0A6D}" srcOrd="0" destOrd="0" presId="urn:microsoft.com/office/officeart/2005/8/layout/cycle8"/>
    <dgm:cxn modelId="{735C93F5-B095-4628-91FB-6E1FA31918E1}" type="presOf" srcId="{9F674B57-19AE-4293-B735-9CE4FCFC2BBB}" destId="{F8E38AF0-9620-4FEA-A953-59600B7F48EF}" srcOrd="0" destOrd="0" presId="urn:microsoft.com/office/officeart/2005/8/layout/cycle8"/>
    <dgm:cxn modelId="{72C28318-DE61-4F2A-8D30-F29ACA36E8D8}" type="presParOf" srcId="{AF876020-8686-4592-A036-5FF481CA0A6D}" destId="{F8E38AF0-9620-4FEA-A953-59600B7F48EF}" srcOrd="0" destOrd="0" presId="urn:microsoft.com/office/officeart/2005/8/layout/cycle8"/>
    <dgm:cxn modelId="{883B90CB-9D7E-4F64-862E-21447EB0B352}" type="presParOf" srcId="{AF876020-8686-4592-A036-5FF481CA0A6D}" destId="{A85BF044-9D88-4DF4-BC20-E4DF9EA75311}" srcOrd="1" destOrd="0" presId="urn:microsoft.com/office/officeart/2005/8/layout/cycle8"/>
    <dgm:cxn modelId="{55D35201-0D74-4EF3-A2B2-4046B40C17EC}" type="presParOf" srcId="{AF876020-8686-4592-A036-5FF481CA0A6D}" destId="{2C51625D-091E-47D5-8827-64810ADAAE66}" srcOrd="2" destOrd="0" presId="urn:microsoft.com/office/officeart/2005/8/layout/cycle8"/>
    <dgm:cxn modelId="{99302C60-B0E6-4395-B384-B94FEF1EFB4B}" type="presParOf" srcId="{AF876020-8686-4592-A036-5FF481CA0A6D}" destId="{FF8027FD-2364-4C45-8C7A-90A49159C0F5}" srcOrd="3" destOrd="0" presId="urn:microsoft.com/office/officeart/2005/8/layout/cycle8"/>
    <dgm:cxn modelId="{70E24B24-AEED-4CDD-880F-D16E71C2D023}" type="presParOf" srcId="{AF876020-8686-4592-A036-5FF481CA0A6D}" destId="{B5984133-74F7-4F99-9E72-5BDAAC703BC8}" srcOrd="4" destOrd="0" presId="urn:microsoft.com/office/officeart/2005/8/layout/cycle8"/>
    <dgm:cxn modelId="{B557F978-B246-4C0C-B6E6-0229F5979278}" type="presParOf" srcId="{AF876020-8686-4592-A036-5FF481CA0A6D}" destId="{B9B65BDD-500B-431F-8D9A-ACE5E54A048E}" srcOrd="5" destOrd="0" presId="urn:microsoft.com/office/officeart/2005/8/layout/cycle8"/>
    <dgm:cxn modelId="{FFAE56EB-EE7B-4F73-AF93-ACAC03F63993}" type="presParOf" srcId="{AF876020-8686-4592-A036-5FF481CA0A6D}" destId="{E4168E86-D010-4EB4-ADD9-C0889D02BA45}" srcOrd="6" destOrd="0" presId="urn:microsoft.com/office/officeart/2005/8/layout/cycle8"/>
    <dgm:cxn modelId="{64FC6C79-6234-4346-8488-36F4F736965F}" type="presParOf" srcId="{AF876020-8686-4592-A036-5FF481CA0A6D}" destId="{273CD6BF-1BAA-4002-B0EA-C218A1EF3D06}" srcOrd="7" destOrd="0" presId="urn:microsoft.com/office/officeart/2005/8/layout/cycle8"/>
    <dgm:cxn modelId="{7DFFA856-B601-4D4F-97B6-E0809B035189}" type="presParOf" srcId="{AF876020-8686-4592-A036-5FF481CA0A6D}" destId="{15D97D6C-016C-4E88-871D-8BC02EFAEFDE}" srcOrd="8" destOrd="0" presId="urn:microsoft.com/office/officeart/2005/8/layout/cycle8"/>
    <dgm:cxn modelId="{8ABCE28F-C7FF-4259-821A-EFBE68AF26DA}" type="presParOf" srcId="{AF876020-8686-4592-A036-5FF481CA0A6D}" destId="{4B83F71B-3DFF-48D8-B065-C4D7068DEDC6}" srcOrd="9" destOrd="0" presId="urn:microsoft.com/office/officeart/2005/8/layout/cycle8"/>
    <dgm:cxn modelId="{235DEA77-E577-4A65-AE75-D0B135B74AEF}" type="presParOf" srcId="{AF876020-8686-4592-A036-5FF481CA0A6D}" destId="{A9912C36-873F-45E4-9820-7FE000A2F373}" srcOrd="10" destOrd="0" presId="urn:microsoft.com/office/officeart/2005/8/layout/cycle8"/>
    <dgm:cxn modelId="{CF522620-B806-4846-8B2B-3DF982C0BDD7}" type="presParOf" srcId="{AF876020-8686-4592-A036-5FF481CA0A6D}" destId="{18870059-63F1-4F9B-8C0D-F22CBE6963AA}" srcOrd="11" destOrd="0" presId="urn:microsoft.com/office/officeart/2005/8/layout/cycle8"/>
    <dgm:cxn modelId="{B111D416-1AE7-4F7B-A99C-937EC3C16E6B}" type="presParOf" srcId="{AF876020-8686-4592-A036-5FF481CA0A6D}" destId="{B5ECAE70-AD3C-414F-A0F6-8772F0D3E5AA}" srcOrd="12" destOrd="0" presId="urn:microsoft.com/office/officeart/2005/8/layout/cycle8"/>
    <dgm:cxn modelId="{D1A30A27-52DA-416A-ACB8-1CBB30E339AB}" type="presParOf" srcId="{AF876020-8686-4592-A036-5FF481CA0A6D}" destId="{AEF72145-6C0B-4CD3-AFBD-EED76AA9EBBA}" srcOrd="13" destOrd="0" presId="urn:microsoft.com/office/officeart/2005/8/layout/cycle8"/>
    <dgm:cxn modelId="{CF8B76FC-12F4-4884-9344-1CD7AFCB3ECB}" type="presParOf" srcId="{AF876020-8686-4592-A036-5FF481CA0A6D}" destId="{A4436289-27C1-4554-ABBC-4BFBF0AF4883}" srcOrd="14" destOrd="0" presId="urn:microsoft.com/office/officeart/2005/8/layout/cycle8"/>
    <dgm:cxn modelId="{FD076F54-94FF-4A2E-AC6A-52DEB3240D27}" type="presParOf" srcId="{AF876020-8686-4592-A036-5FF481CA0A6D}" destId="{A3BD73DD-3B6E-44B8-BCBE-A34768328CD1}" srcOrd="15" destOrd="0" presId="urn:microsoft.com/office/officeart/2005/8/layout/cycle8"/>
    <dgm:cxn modelId="{04511341-9F2A-48C3-A3BF-B5529EE13B35}" type="presParOf" srcId="{AF876020-8686-4592-A036-5FF481CA0A6D}" destId="{561D049E-CF98-470E-8591-E9F808427778}" srcOrd="16" destOrd="0" presId="urn:microsoft.com/office/officeart/2005/8/layout/cycle8"/>
    <dgm:cxn modelId="{8D02B2A5-E491-4FEC-B939-0091CF7DB714}" type="presParOf" srcId="{AF876020-8686-4592-A036-5FF481CA0A6D}" destId="{74BAC4AA-4981-4D16-941B-0DCE842BD065}" srcOrd="17" destOrd="0" presId="urn:microsoft.com/office/officeart/2005/8/layout/cycle8"/>
    <dgm:cxn modelId="{192752DC-04EC-4138-9A50-39A106757FC5}" type="presParOf" srcId="{AF876020-8686-4592-A036-5FF481CA0A6D}" destId="{BC15641D-65BC-469A-8B3C-ABC4F04208C1}" srcOrd="18" destOrd="0" presId="urn:microsoft.com/office/officeart/2005/8/layout/cycle8"/>
    <dgm:cxn modelId="{7FC31EC3-47F8-4A44-9D7F-833319E7B8B3}" type="presParOf" srcId="{AF876020-8686-4592-A036-5FF481CA0A6D}" destId="{BB52217E-5B35-49A7-B249-0D2154EED775}" srcOrd="19" destOrd="0" presId="urn:microsoft.com/office/officeart/2005/8/layout/cycle8"/>
    <dgm:cxn modelId="{0A94B9D8-7630-4723-A804-198172A7F493}" type="presParOf" srcId="{AF876020-8686-4592-A036-5FF481CA0A6D}" destId="{6EAFBE69-A129-47F0-9936-7002A83618BA}" srcOrd="20" destOrd="0" presId="urn:microsoft.com/office/officeart/2005/8/layout/cycle8"/>
    <dgm:cxn modelId="{4777DF35-0B9B-4B23-8990-5583C11EAF79}" type="presParOf" srcId="{AF876020-8686-4592-A036-5FF481CA0A6D}" destId="{DF0D3EE2-989A-40E8-8221-E602BD8EF3F7}" srcOrd="21" destOrd="0" presId="urn:microsoft.com/office/officeart/2005/8/layout/cycle8"/>
    <dgm:cxn modelId="{6D271149-5E69-4CB3-81B4-04B5DF179B6B}" type="presParOf" srcId="{AF876020-8686-4592-A036-5FF481CA0A6D}" destId="{E5D8377F-0C98-4B5B-AFA6-2A8C2098B4DB}" srcOrd="22" destOrd="0" presId="urn:microsoft.com/office/officeart/2005/8/layout/cycle8"/>
    <dgm:cxn modelId="{A997D655-EFDA-4CC9-8FD5-AA8D24C3B951}" type="presParOf" srcId="{AF876020-8686-4592-A036-5FF481CA0A6D}" destId="{6DD9216B-0CD8-4E55-A5DA-E079523F2E3C}" srcOrd="23" destOrd="0" presId="urn:microsoft.com/office/officeart/2005/8/layout/cycle8"/>
    <dgm:cxn modelId="{88ACD4E3-8D7F-4792-BA93-234E782952D6}" type="presParOf" srcId="{AF876020-8686-4592-A036-5FF481CA0A6D}" destId="{204C3C09-C41F-4E9A-A1DC-6F6DF1092CE6}" srcOrd="24" destOrd="0" presId="urn:microsoft.com/office/officeart/2005/8/layout/cycle8"/>
    <dgm:cxn modelId="{41D63B6B-CD0F-4A80-9ECB-F5399E105B54}" type="presParOf" srcId="{AF876020-8686-4592-A036-5FF481CA0A6D}" destId="{EEBF7DEA-7795-4F50-89E3-697978725283}" srcOrd="25" destOrd="0" presId="urn:microsoft.com/office/officeart/2005/8/layout/cycle8"/>
    <dgm:cxn modelId="{D185BCF7-CE5A-4524-85F5-405546B556ED}" type="presParOf" srcId="{AF876020-8686-4592-A036-5FF481CA0A6D}" destId="{5BC6B69B-9393-4EC9-9159-CF59E1A04C79}" srcOrd="26" destOrd="0" presId="urn:microsoft.com/office/officeart/2005/8/layout/cycle8"/>
    <dgm:cxn modelId="{9480097C-7383-4AB8-B511-861B4928C28D}" type="presParOf" srcId="{AF876020-8686-4592-A036-5FF481CA0A6D}" destId="{939FD511-DAE4-4D81-936A-D52860D7BEAE}" srcOrd="27" destOrd="0" presId="urn:microsoft.com/office/officeart/2005/8/layout/cycle8"/>
    <dgm:cxn modelId="{74DF7B4D-6788-4B12-AB68-3912A09A9E6A}" type="presParOf" srcId="{AF876020-8686-4592-A036-5FF481CA0A6D}" destId="{E44B695F-34F8-4465-BFEF-56EB2C11E6B7}" srcOrd="28" destOrd="0" presId="urn:microsoft.com/office/officeart/2005/8/layout/cycle8"/>
    <dgm:cxn modelId="{AC56854D-CBE5-4857-A8DE-6414229FD630}" type="presParOf" srcId="{AF876020-8686-4592-A036-5FF481CA0A6D}" destId="{C3EEBA16-87BD-4F2A-B1EC-80C128C294EF}" srcOrd="29" destOrd="0" presId="urn:microsoft.com/office/officeart/2005/8/layout/cycle8"/>
    <dgm:cxn modelId="{A0B81E15-4990-49B4-87EF-F04B704E9452}" type="presParOf" srcId="{AF876020-8686-4592-A036-5FF481CA0A6D}" destId="{EDD3DC93-4B6D-4DE4-B0DB-AE0BA4000BAF}" srcOrd="30" destOrd="0" presId="urn:microsoft.com/office/officeart/2005/8/layout/cycle8"/>
    <dgm:cxn modelId="{F360EA59-5E0E-495D-80E3-4AC4208213BD}" type="presParOf" srcId="{AF876020-8686-4592-A036-5FF481CA0A6D}" destId="{ED754CB4-245D-43A6-B5B9-BCA915048C02}" srcOrd="31" destOrd="0" presId="urn:microsoft.com/office/officeart/2005/8/layout/cycle8"/>
    <dgm:cxn modelId="{C303AB78-60DC-4C17-BFCD-D055DC3EBB1C}" type="presParOf" srcId="{AF876020-8686-4592-A036-5FF481CA0A6D}" destId="{47F91C22-87FA-4BDE-90EC-6671C80E0F6E}" srcOrd="32" destOrd="0" presId="urn:microsoft.com/office/officeart/2005/8/layout/cycle8"/>
    <dgm:cxn modelId="{4207337F-2959-45FD-AF9D-90FF54B28DD8}" type="presParOf" srcId="{AF876020-8686-4592-A036-5FF481CA0A6D}" destId="{6F5E7932-8F20-488D-A7C0-F332A974A814}" srcOrd="33" destOrd="0" presId="urn:microsoft.com/office/officeart/2005/8/layout/cycle8"/>
    <dgm:cxn modelId="{84A50456-8F9F-4C87-B950-D9859F57DAC0}" type="presParOf" srcId="{AF876020-8686-4592-A036-5FF481CA0A6D}" destId="{2D499D9C-2C2C-4CA9-B408-64F570714D3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839AE-13D8-4601-9060-22C203484E5E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FA1B5-4AC5-451F-9F11-5356946F4DD2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Mongoose and Mongo data base.</a:t>
          </a:r>
          <a:endParaRPr lang="en-US" sz="3400" kern="1200"/>
        </a:p>
      </dsp:txBody>
      <dsp:txXfrm>
        <a:off x="378614" y="886531"/>
        <a:ext cx="2810360" cy="1744948"/>
      </dsp:txXfrm>
    </dsp:sp>
    <dsp:sp modelId="{8A99DAC4-C141-443D-87D5-240AF89C7A6F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EECD5-B7AA-4BD6-8528-0DD939026378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Upload doctor profile picture in Cloudinary.</a:t>
          </a:r>
          <a:endParaRPr lang="en-US" sz="3400" kern="1200"/>
        </a:p>
      </dsp:txBody>
      <dsp:txXfrm>
        <a:off x="3946203" y="886531"/>
        <a:ext cx="2810360" cy="1744948"/>
      </dsp:txXfrm>
    </dsp:sp>
    <dsp:sp modelId="{AC11D813-4401-4760-81CC-338707C6D27F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A0DE0-2972-43B7-BD94-E0121C9FFA54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React Leaf-let.</a:t>
          </a:r>
          <a:endParaRPr lang="en-US" sz="3400" kern="1200"/>
        </a:p>
      </dsp:txBody>
      <dsp:txXfrm>
        <a:off x="7513791" y="886531"/>
        <a:ext cx="2810360" cy="1744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38AF0-9620-4FEA-A953-59600B7F48EF}">
      <dsp:nvSpPr>
        <dsp:cNvPr id="0" name=""/>
        <dsp:cNvSpPr/>
      </dsp:nvSpPr>
      <dsp:spPr>
        <a:xfrm>
          <a:off x="3285192" y="292557"/>
          <a:ext cx="4028666" cy="4028666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React</a:t>
          </a:r>
        </a:p>
      </dsp:txBody>
      <dsp:txXfrm>
        <a:off x="5401680" y="666648"/>
        <a:ext cx="959206" cy="767365"/>
      </dsp:txXfrm>
    </dsp:sp>
    <dsp:sp modelId="{B5984133-74F7-4F99-9E72-5BDAAC703BC8}">
      <dsp:nvSpPr>
        <dsp:cNvPr id="0" name=""/>
        <dsp:cNvSpPr/>
      </dsp:nvSpPr>
      <dsp:spPr>
        <a:xfrm>
          <a:off x="3336989" y="357304"/>
          <a:ext cx="4028666" cy="4028666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Node</a:t>
          </a:r>
        </a:p>
      </dsp:txBody>
      <dsp:txXfrm>
        <a:off x="6073125" y="1817696"/>
        <a:ext cx="1103087" cy="671444"/>
      </dsp:txXfrm>
    </dsp:sp>
    <dsp:sp modelId="{15D97D6C-016C-4E88-871D-8BC02EFAEFDE}">
      <dsp:nvSpPr>
        <dsp:cNvPr id="0" name=""/>
        <dsp:cNvSpPr/>
      </dsp:nvSpPr>
      <dsp:spPr>
        <a:xfrm>
          <a:off x="3318284" y="438836"/>
          <a:ext cx="4028666" cy="4028666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Mongoose</a:t>
          </a:r>
        </a:p>
      </dsp:txBody>
      <dsp:txXfrm>
        <a:off x="5905264" y="2824862"/>
        <a:ext cx="959206" cy="743384"/>
      </dsp:txXfrm>
    </dsp:sp>
    <dsp:sp modelId="{B5ECAE70-AD3C-414F-A0F6-8772F0D3E5AA}">
      <dsp:nvSpPr>
        <dsp:cNvPr id="0" name=""/>
        <dsp:cNvSpPr/>
      </dsp:nvSpPr>
      <dsp:spPr>
        <a:xfrm>
          <a:off x="3243466" y="474807"/>
          <a:ext cx="4028666" cy="4028666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Redux</a:t>
          </a:r>
        </a:p>
      </dsp:txBody>
      <dsp:txXfrm>
        <a:off x="4790186" y="3640188"/>
        <a:ext cx="935226" cy="671444"/>
      </dsp:txXfrm>
    </dsp:sp>
    <dsp:sp modelId="{561D049E-CF98-470E-8591-E9F808427778}">
      <dsp:nvSpPr>
        <dsp:cNvPr id="0" name=""/>
        <dsp:cNvSpPr/>
      </dsp:nvSpPr>
      <dsp:spPr>
        <a:xfrm>
          <a:off x="3168648" y="438836"/>
          <a:ext cx="4028666" cy="4028666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Type Script</a:t>
          </a:r>
        </a:p>
      </dsp:txBody>
      <dsp:txXfrm>
        <a:off x="3651129" y="2824862"/>
        <a:ext cx="959206" cy="743384"/>
      </dsp:txXfrm>
    </dsp:sp>
    <dsp:sp modelId="{6EAFBE69-A129-47F0-9936-7002A83618BA}">
      <dsp:nvSpPr>
        <dsp:cNvPr id="0" name=""/>
        <dsp:cNvSpPr/>
      </dsp:nvSpPr>
      <dsp:spPr>
        <a:xfrm>
          <a:off x="3149943" y="357304"/>
          <a:ext cx="4028666" cy="4028666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Boot Strap</a:t>
          </a:r>
        </a:p>
      </dsp:txBody>
      <dsp:txXfrm>
        <a:off x="3339387" y="1817696"/>
        <a:ext cx="1103087" cy="671444"/>
      </dsp:txXfrm>
    </dsp:sp>
    <dsp:sp modelId="{204C3C09-C41F-4E9A-A1DC-6F6DF1092CE6}">
      <dsp:nvSpPr>
        <dsp:cNvPr id="0" name=""/>
        <dsp:cNvSpPr/>
      </dsp:nvSpPr>
      <dsp:spPr>
        <a:xfrm>
          <a:off x="3201741" y="292557"/>
          <a:ext cx="4028666" cy="4028666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Express</a:t>
          </a:r>
        </a:p>
      </dsp:txBody>
      <dsp:txXfrm>
        <a:off x="4154712" y="666648"/>
        <a:ext cx="959206" cy="767365"/>
      </dsp:txXfrm>
    </dsp:sp>
    <dsp:sp modelId="{E44B695F-34F8-4465-BFEF-56EB2C11E6B7}">
      <dsp:nvSpPr>
        <dsp:cNvPr id="0" name=""/>
        <dsp:cNvSpPr/>
      </dsp:nvSpPr>
      <dsp:spPr>
        <a:xfrm>
          <a:off x="3035597" y="43164"/>
          <a:ext cx="4527454" cy="4527454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EBA16-87BD-4F2A-B1EC-80C128C294EF}">
      <dsp:nvSpPr>
        <dsp:cNvPr id="0" name=""/>
        <dsp:cNvSpPr/>
      </dsp:nvSpPr>
      <dsp:spPr>
        <a:xfrm>
          <a:off x="3087720" y="108197"/>
          <a:ext cx="4527454" cy="4527454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3DC93-4B6D-4DE4-B0DB-AE0BA4000BAF}">
      <dsp:nvSpPr>
        <dsp:cNvPr id="0" name=""/>
        <dsp:cNvSpPr/>
      </dsp:nvSpPr>
      <dsp:spPr>
        <a:xfrm>
          <a:off x="3068949" y="189540"/>
          <a:ext cx="4527454" cy="4527454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54CB4-245D-43A6-B5B9-BCA915048C02}">
      <dsp:nvSpPr>
        <dsp:cNvPr id="0" name=""/>
        <dsp:cNvSpPr/>
      </dsp:nvSpPr>
      <dsp:spPr>
        <a:xfrm>
          <a:off x="2994072" y="225308"/>
          <a:ext cx="4527454" cy="4527454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91C22-87FA-4BDE-90EC-6671C80E0F6E}">
      <dsp:nvSpPr>
        <dsp:cNvPr id="0" name=""/>
        <dsp:cNvSpPr/>
      </dsp:nvSpPr>
      <dsp:spPr>
        <a:xfrm>
          <a:off x="2919196" y="189540"/>
          <a:ext cx="4527454" cy="4527454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E7932-8F20-488D-A7C0-F332A974A814}">
      <dsp:nvSpPr>
        <dsp:cNvPr id="0" name=""/>
        <dsp:cNvSpPr/>
      </dsp:nvSpPr>
      <dsp:spPr>
        <a:xfrm>
          <a:off x="2900425" y="108197"/>
          <a:ext cx="4527454" cy="4527454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99D9C-2C2C-4CA9-B408-64F570714D39}">
      <dsp:nvSpPr>
        <dsp:cNvPr id="0" name=""/>
        <dsp:cNvSpPr/>
      </dsp:nvSpPr>
      <dsp:spPr>
        <a:xfrm>
          <a:off x="2952548" y="43164"/>
          <a:ext cx="4527454" cy="4527454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3T20:44:26.1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169 0 24575,'-4'0'0,"-2"5"0,-5 1 0,-4 4 0,-6 6 0,-2 4 0,-3-1 0,3 1 0,1-3 0,4-5-8191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3T20:45:38.7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3T20:45:55.6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 24575,'0'-4'-8191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6D5F-D5CC-837E-F42A-EAE17F1B0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6E766-602C-9603-9F42-88C5CDDDF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307DC-632D-3F6C-DE4E-9E0D6BDDF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C4A0E-A820-4E11-B835-15702C58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DDDA1-EA82-61E8-53B4-BD4ABF65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302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A981-CBE2-4D40-C96A-8487A5EE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5F6C8-D0AF-6253-38C7-53F2AB5FF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DE55-DF85-30F9-ED46-EBB94746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CB5AC-BF6E-FC79-B1D9-0EA478FA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7CF38-0583-4B88-25BE-FA54791D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16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B3E66-A217-D00D-D67A-10433FA12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3FC60-8D47-E19B-D95A-8EC14F54F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EB6CF-627D-1651-9D0A-5FD902D9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4E5FD-A726-02F7-8529-3F6FAEE8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B3469-59DC-4D3F-A0D9-318C4024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41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1FC0-78E1-2ECF-FB1C-50B214B8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18ADE-292C-658D-CA7D-51B978DCA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F7A38-7E70-ACA7-CAAD-9F9ACF52F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F0B8F-3E33-E70B-33CA-869752E6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AA1D9-58F9-2EF4-FD2B-C5BF12DA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10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4347-3F6B-8A94-A8C7-AE8FAD72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41646-CF7C-A3C5-B3F8-A9E492439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B136E-65F1-D89D-A045-C79ECE1C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D8951-BAC5-86EE-0FB6-48E5A2D5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637AA-C672-E210-6EFE-ADB36C0A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10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7B78-0A99-D558-C40F-D8CA8E0F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FEE5-CDA9-845F-F00C-4CD6939BE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E593E-3E5B-90CD-08BC-B8633B806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BBE6B-DA8D-D4A0-BFAB-3CB1C00E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9C144-B5B0-E818-22C3-04A2BF94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63DC3-4728-8D91-6C42-53F9A14E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02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0A38-805B-2D85-A988-B8B6A6C49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B6502-AC0F-AAC3-4FDB-C1F5337F0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3FFB9-6580-1226-D278-A9A6D2F2B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2A9EA-1255-4826-57AA-FE8DAD23F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4A849A-A8FC-B9D0-BB40-60677A169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B0F9B-7D1A-B7DF-3EA4-374ADE1F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8A2A7-C000-BBCC-DE52-A54844FA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D2EC20-A3A2-24D1-7458-88ADD617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05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E07C-6749-CB41-98DD-0CD5770B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D2545-6269-F145-583D-AC3D02A6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E988B-18DD-192D-E423-E5521601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9EF9F-953D-4E68-E379-549A7AE2C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59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5A15CE-4C23-8C09-D6FD-EEB6F117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5B100-CAFD-B4F4-21CC-AD0707E6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A753-A34F-58C9-DAE3-33A9807E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03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DDF8-1898-2F21-5294-7383B680D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2D38C-1F6A-6E0E-E990-229DAF888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5FD63-48FE-D43F-E791-A7908B27C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3A690-CAC2-25BA-1F0D-8A69D975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658B-7938-7560-2736-89F3C1B4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D475-5BCE-42B5-8434-87C5D243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41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C817-789C-6EDA-F5EB-A0380344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B3940-D723-D17B-18DB-DA9411E4E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B96AA-3B69-214A-C53E-E9582B4FA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7C11C-7B64-F8C2-BA5A-55DA586B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9D774-6CC2-48F7-6E03-30F95DCD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08B5D-62FB-9E50-CA25-8D9973A2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92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68C1A-2B61-0AA4-D613-8C98EC1A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9B354-F9C9-1AD3-AF5E-FA1369E08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2C45E-C7CF-42DA-476E-E716768F8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DF089-4B62-40AB-9965-7BCF29F21C4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4D3A0-52EE-9C9D-A16B-AAAAA3051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2C67F-374A-30BD-84D7-AABA5F268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86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3.xml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E53A8-BEB6-75E5-F513-CC136E06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038" y="0"/>
            <a:ext cx="12230038" cy="6836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44C38A-51EE-644A-E041-04FAF85C4F1D}"/>
                  </a:ext>
                </a:extLst>
              </p14:cNvPr>
              <p14:cNvContentPartPr/>
              <p14:nvPr/>
            </p14:nvContentPartPr>
            <p14:xfrm>
              <a:off x="11895097" y="6449853"/>
              <a:ext cx="61200" cy="4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44C38A-51EE-644A-E041-04FAF85C4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8977" y="6443733"/>
                <a:ext cx="73440" cy="57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81CA543-D032-2B80-E0A1-729678C4B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8" y="21264"/>
            <a:ext cx="12140492" cy="68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E20A-65E3-9887-2861-EB3820C5E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Patient Registration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78970-4016-5486-E0E7-1F8394C7F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62"/>
          <a:stretch/>
        </p:blipFill>
        <p:spPr>
          <a:xfrm>
            <a:off x="7194378" y="643467"/>
            <a:ext cx="37660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F7A9A-6359-8326-8054-5F94B3A07439}"/>
              </a:ext>
            </a:extLst>
          </p:cNvPr>
          <p:cNvSpPr txBox="1"/>
          <p:nvPr/>
        </p:nvSpPr>
        <p:spPr>
          <a:xfrm>
            <a:off x="390332" y="252873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Patient </a:t>
            </a:r>
            <a:r>
              <a:rPr lang="en-US" sz="4400" dirty="0">
                <a:latin typeface="+mj-lt"/>
                <a:ea typeface="+mj-ea"/>
                <a:cs typeface="+mj-cs"/>
              </a:rPr>
              <a:t>Profile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BEB560-EBCD-25FA-4044-9C9CCAE82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102" y="912955"/>
            <a:ext cx="6174345" cy="503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AA611-23FB-3D63-F9E1-B0DDC22767D9}"/>
              </a:ext>
            </a:extLst>
          </p:cNvPr>
          <p:cNvSpPr txBox="1"/>
          <p:nvPr/>
        </p:nvSpPr>
        <p:spPr>
          <a:xfrm>
            <a:off x="796925" y="3246708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Doctor Registration Form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6A665B2-1F3E-4C91-1A64-69E30BBE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461" y="0"/>
            <a:ext cx="3820566" cy="68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DFF47-EB9C-A4B0-540D-4815DAF9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Profile Page</a:t>
            </a:r>
            <a:br>
              <a:rPr lang="en-IN" sz="4100" dirty="0"/>
            </a:br>
            <a:endParaRPr lang="en-IN" sz="4100" dirty="0"/>
          </a:p>
        </p:txBody>
      </p:sp>
      <p:pic>
        <p:nvPicPr>
          <p:cNvPr id="5" name="Content Placeholder 4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F3357368-EC9C-2584-5287-0CDEC24E1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808" y="643234"/>
            <a:ext cx="4409902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EB065-A5A8-283F-6F4E-A79A2ECFE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3" y="2686871"/>
            <a:ext cx="3888526" cy="1800526"/>
          </a:xfrm>
        </p:spPr>
        <p:txBody>
          <a:bodyPr>
            <a:normAutofit/>
          </a:bodyPr>
          <a:lstStyle/>
          <a:p>
            <a:r>
              <a:rPr lang="en-IN" dirty="0"/>
              <a:t>Browse Page in doctors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8D9DC6-2E0D-346A-C32B-455039E0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61" y="742134"/>
            <a:ext cx="6413472" cy="52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1347B-0326-8609-D6C7-2E5832A7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52" y="2649548"/>
            <a:ext cx="3888526" cy="1800526"/>
          </a:xfrm>
        </p:spPr>
        <p:txBody>
          <a:bodyPr>
            <a:normAutofit/>
          </a:bodyPr>
          <a:lstStyle/>
          <a:p>
            <a:r>
              <a:rPr lang="en-IN" dirty="0"/>
              <a:t>Browsing Page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68AB34-E9BB-1F09-79B2-B7BC259BB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30" y="1073489"/>
            <a:ext cx="7748531" cy="482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D9490-3625-40C5-E134-BE74B423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69" y="3172063"/>
            <a:ext cx="3888526" cy="1800526"/>
          </a:xfrm>
        </p:spPr>
        <p:txBody>
          <a:bodyPr>
            <a:normAutofit/>
          </a:bodyPr>
          <a:lstStyle/>
          <a:p>
            <a:r>
              <a:rPr lang="en-IN" sz="2400" dirty="0"/>
              <a:t>When Clicked on the Available calendar it shows the number of slots available, and the user can select a slot which he wants.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717F6-9EC1-AC07-5F7D-4D7A99C3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205" y="1679090"/>
            <a:ext cx="7526494" cy="34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7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C2408-90AB-57EA-2780-034BFA2A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IN" sz="4100"/>
              <a:t>Appointment Booking Procedure</a:t>
            </a:r>
          </a:p>
        </p:txBody>
      </p:sp>
      <p:pic>
        <p:nvPicPr>
          <p:cNvPr id="6" name="Doc Book Appointment Booking">
            <a:hlinkClick r:id="" action="ppaction://media"/>
            <a:extLst>
              <a:ext uri="{FF2B5EF4-FFF2-40B4-BE49-F238E27FC236}">
                <a16:creationId xmlns:a16="http://schemas.microsoft.com/office/drawing/2014/main" id="{6A78B26D-A453-D731-78E6-55A98A147F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6727" y="1210666"/>
            <a:ext cx="6627072" cy="44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298A9E-FCF4-619E-2075-0CB8B15A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331" y="2387442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IN" sz="6600" dirty="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4343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4419-2875-6F5C-A494-F8BC04FB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594707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IN" sz="3600">
                <a:solidFill>
                  <a:schemeClr val="tx2"/>
                </a:solidFill>
              </a:rPr>
              <a:t>Members of the Project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E6114-8E42-45CB-D3F8-73195B4AF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329677"/>
            <a:ext cx="9833548" cy="2457269"/>
          </a:xfrm>
        </p:spPr>
        <p:txBody>
          <a:bodyPr>
            <a:normAutofit/>
          </a:bodyPr>
          <a:lstStyle/>
          <a:p>
            <a:r>
              <a:rPr lang="en-IN" sz="1800">
                <a:solidFill>
                  <a:schemeClr val="tx2"/>
                </a:solidFill>
              </a:rPr>
              <a:t>Sai siddardha Chebrolu</a:t>
            </a:r>
          </a:p>
          <a:p>
            <a:r>
              <a:rPr lang="en-IN" sz="1800">
                <a:solidFill>
                  <a:schemeClr val="tx2"/>
                </a:solidFill>
              </a:rPr>
              <a:t>Sandesh Reddy Tummala</a:t>
            </a:r>
          </a:p>
          <a:p>
            <a:r>
              <a:rPr lang="en-IN" sz="1800">
                <a:solidFill>
                  <a:schemeClr val="tx2"/>
                </a:solidFill>
              </a:rPr>
              <a:t>Vijay Rama Rao Pothuganti</a:t>
            </a:r>
          </a:p>
          <a:p>
            <a:r>
              <a:rPr lang="en-IN" sz="1800">
                <a:solidFill>
                  <a:schemeClr val="tx2"/>
                </a:solidFill>
              </a:rPr>
              <a:t>Sai Kumar Reddy Vakiti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63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EA370-ABC6-4D1D-0855-CFE11C49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/>
              <a:t>API’s Implemented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1601EED-9511-71EA-6457-DFFC83A60C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90662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118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0BC8B-E55C-3D5E-ABE9-37ADA4911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5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051FE-D94B-6019-1849-BD26CEB7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98" y="1048779"/>
            <a:ext cx="3504184" cy="567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B14B96-B76B-B501-9B07-700135E7C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38"/>
            <a:ext cx="12192000" cy="68901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92B715-06B4-E44F-C066-71C28B5DE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844" y="255640"/>
            <a:ext cx="4335381" cy="6661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196360-EB85-146A-7AC3-DE4D0BA3B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5" y="62749"/>
            <a:ext cx="12090433" cy="6851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368E47-2A00-2728-AA5A-D113941D6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846" y="43088"/>
            <a:ext cx="4122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5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0EECB095-21C5-A3A0-DAF1-00AA02A47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20F10-21DB-2150-6824-6E393062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9" y="0"/>
            <a:ext cx="12198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FD7473-21A3-2834-72DE-505EA05C7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8DDEA7-082F-04F2-2697-B2D9ED83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01"/>
            <a:ext cx="12192000" cy="68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6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B1CD7-12C4-97C0-A2D5-99DA6828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Tech Stack used 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C9B0C66-FEFB-CB6B-8255-E8E1407236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770987"/>
              </p:ext>
            </p:extLst>
          </p:nvPr>
        </p:nvGraphicFramePr>
        <p:xfrm>
          <a:off x="838200" y="1380931"/>
          <a:ext cx="10515600" cy="4796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042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0022CF-D73B-45FB-8DD4-1B1C0C92E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B4C2DDFF-8505-4E2B-A52C-4DD258973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207" y="964207"/>
            <a:ext cx="3868255" cy="4356189"/>
          </a:xfrm>
          <a:custGeom>
            <a:avLst/>
            <a:gdLst>
              <a:gd name="connsiteX0" fmla="*/ 0 w 5372101"/>
              <a:gd name="connsiteY0" fmla="*/ 0 h 4356189"/>
              <a:gd name="connsiteX1" fmla="*/ 5372101 w 5372101"/>
              <a:gd name="connsiteY1" fmla="*/ 0 h 4356189"/>
              <a:gd name="connsiteX2" fmla="*/ 5372101 w 5372101"/>
              <a:gd name="connsiteY2" fmla="*/ 4356189 h 4356189"/>
              <a:gd name="connsiteX3" fmla="*/ 5363126 w 5372101"/>
              <a:gd name="connsiteY3" fmla="*/ 4355257 h 4356189"/>
              <a:gd name="connsiteX4" fmla="*/ 5316714 w 5372101"/>
              <a:gd name="connsiteY4" fmla="*/ 4333669 h 4356189"/>
              <a:gd name="connsiteX5" fmla="*/ 5198331 w 5372101"/>
              <a:gd name="connsiteY5" fmla="*/ 4312514 h 4356189"/>
              <a:gd name="connsiteX6" fmla="*/ 5150428 w 5372101"/>
              <a:gd name="connsiteY6" fmla="*/ 4314928 h 4356189"/>
              <a:gd name="connsiteX7" fmla="*/ 5085506 w 5372101"/>
              <a:gd name="connsiteY7" fmla="*/ 4311273 h 4356189"/>
              <a:gd name="connsiteX8" fmla="*/ 4968663 w 5372101"/>
              <a:gd name="connsiteY8" fmla="*/ 4312909 h 4356189"/>
              <a:gd name="connsiteX9" fmla="*/ 4815623 w 5372101"/>
              <a:gd name="connsiteY9" fmla="*/ 4301044 h 4356189"/>
              <a:gd name="connsiteX10" fmla="*/ 4716679 w 5372101"/>
              <a:gd name="connsiteY10" fmla="*/ 4247787 h 4356189"/>
              <a:gd name="connsiteX11" fmla="*/ 4704891 w 5372101"/>
              <a:gd name="connsiteY11" fmla="*/ 4253951 h 4356189"/>
              <a:gd name="connsiteX12" fmla="*/ 4630496 w 5372101"/>
              <a:gd name="connsiteY12" fmla="*/ 4238954 h 4356189"/>
              <a:gd name="connsiteX13" fmla="*/ 4506964 w 5372101"/>
              <a:gd name="connsiteY13" fmla="*/ 4239107 h 4356189"/>
              <a:gd name="connsiteX14" fmla="*/ 4427135 w 5372101"/>
              <a:gd name="connsiteY14" fmla="*/ 4201007 h 4356189"/>
              <a:gd name="connsiteX15" fmla="*/ 4028338 w 5372101"/>
              <a:gd name="connsiteY15" fmla="*/ 4155916 h 4356189"/>
              <a:gd name="connsiteX16" fmla="*/ 4015367 w 5372101"/>
              <a:gd name="connsiteY16" fmla="*/ 4163188 h 4356189"/>
              <a:gd name="connsiteX17" fmla="*/ 4002837 w 5372101"/>
              <a:gd name="connsiteY17" fmla="*/ 4164716 h 4356189"/>
              <a:gd name="connsiteX18" fmla="*/ 3997650 w 5372101"/>
              <a:gd name="connsiteY18" fmla="*/ 4171935 h 4356189"/>
              <a:gd name="connsiteX19" fmla="*/ 3991991 w 5372101"/>
              <a:gd name="connsiteY19" fmla="*/ 4174330 h 4356189"/>
              <a:gd name="connsiteX20" fmla="*/ 3925210 w 5372101"/>
              <a:gd name="connsiteY20" fmla="*/ 4161817 h 4356189"/>
              <a:gd name="connsiteX21" fmla="*/ 3837014 w 5372101"/>
              <a:gd name="connsiteY21" fmla="*/ 4131445 h 4356189"/>
              <a:gd name="connsiteX22" fmla="*/ 3798765 w 5372101"/>
              <a:gd name="connsiteY22" fmla="*/ 4141853 h 4356189"/>
              <a:gd name="connsiteX23" fmla="*/ 3792144 w 5372101"/>
              <a:gd name="connsiteY23" fmla="*/ 4144038 h 4356189"/>
              <a:gd name="connsiteX24" fmla="*/ 3766249 w 5372101"/>
              <a:gd name="connsiteY24" fmla="*/ 4144291 h 4356189"/>
              <a:gd name="connsiteX25" fmla="*/ 3718651 w 5372101"/>
              <a:gd name="connsiteY25" fmla="*/ 4162963 h 4356189"/>
              <a:gd name="connsiteX26" fmla="*/ 3671207 w 5372101"/>
              <a:gd name="connsiteY26" fmla="*/ 4160468 h 4356189"/>
              <a:gd name="connsiteX27" fmla="*/ 3446863 w 5372101"/>
              <a:gd name="connsiteY27" fmla="*/ 4136770 h 4356189"/>
              <a:gd name="connsiteX28" fmla="*/ 3312000 w 5372101"/>
              <a:gd name="connsiteY28" fmla="*/ 4129345 h 4356189"/>
              <a:gd name="connsiteX29" fmla="*/ 3259756 w 5372101"/>
              <a:gd name="connsiteY29" fmla="*/ 4137134 h 4356189"/>
              <a:gd name="connsiteX30" fmla="*/ 3187481 w 5372101"/>
              <a:gd name="connsiteY30" fmla="*/ 4140879 h 4356189"/>
              <a:gd name="connsiteX31" fmla="*/ 3124115 w 5372101"/>
              <a:gd name="connsiteY31" fmla="*/ 4137048 h 4356189"/>
              <a:gd name="connsiteX32" fmla="*/ 3099907 w 5372101"/>
              <a:gd name="connsiteY32" fmla="*/ 4144865 h 4356189"/>
              <a:gd name="connsiteX33" fmla="*/ 3017494 w 5372101"/>
              <a:gd name="connsiteY33" fmla="*/ 4143861 h 4356189"/>
              <a:gd name="connsiteX34" fmla="*/ 3010848 w 5372101"/>
              <a:gd name="connsiteY34" fmla="*/ 4149647 h 4356189"/>
              <a:gd name="connsiteX35" fmla="*/ 2994286 w 5372101"/>
              <a:gd name="connsiteY35" fmla="*/ 4151482 h 4356189"/>
              <a:gd name="connsiteX36" fmla="*/ 2988160 w 5372101"/>
              <a:gd name="connsiteY36" fmla="*/ 4152463 h 4356189"/>
              <a:gd name="connsiteX37" fmla="*/ 2984260 w 5372101"/>
              <a:gd name="connsiteY37" fmla="*/ 4149950 h 4356189"/>
              <a:gd name="connsiteX38" fmla="*/ 2979127 w 5372101"/>
              <a:gd name="connsiteY38" fmla="*/ 4150811 h 4356189"/>
              <a:gd name="connsiteX39" fmla="*/ 2978660 w 5372101"/>
              <a:gd name="connsiteY39" fmla="*/ 4153985 h 4356189"/>
              <a:gd name="connsiteX40" fmla="*/ 2946326 w 5372101"/>
              <a:gd name="connsiteY40" fmla="*/ 4159167 h 4356189"/>
              <a:gd name="connsiteX41" fmla="*/ 2713134 w 5372101"/>
              <a:gd name="connsiteY41" fmla="*/ 4173803 h 4356189"/>
              <a:gd name="connsiteX42" fmla="*/ 2352072 w 5372101"/>
              <a:gd name="connsiteY42" fmla="*/ 4185183 h 4356189"/>
              <a:gd name="connsiteX43" fmla="*/ 2260922 w 5372101"/>
              <a:gd name="connsiteY43" fmla="*/ 4170544 h 4356189"/>
              <a:gd name="connsiteX44" fmla="*/ 2178497 w 5372101"/>
              <a:gd name="connsiteY44" fmla="*/ 4193487 h 4356189"/>
              <a:gd name="connsiteX45" fmla="*/ 2034408 w 5372101"/>
              <a:gd name="connsiteY45" fmla="*/ 4150380 h 4356189"/>
              <a:gd name="connsiteX46" fmla="*/ 1831505 w 5372101"/>
              <a:gd name="connsiteY46" fmla="*/ 4155113 h 4356189"/>
              <a:gd name="connsiteX47" fmla="*/ 1710387 w 5372101"/>
              <a:gd name="connsiteY47" fmla="*/ 4151127 h 4356189"/>
              <a:gd name="connsiteX48" fmla="*/ 1664816 w 5372101"/>
              <a:gd name="connsiteY48" fmla="*/ 4138901 h 4356189"/>
              <a:gd name="connsiteX49" fmla="*/ 1600883 w 5372101"/>
              <a:gd name="connsiteY49" fmla="*/ 4129029 h 4356189"/>
              <a:gd name="connsiteX50" fmla="*/ 1488397 w 5372101"/>
              <a:gd name="connsiteY50" fmla="*/ 4103320 h 4356189"/>
              <a:gd name="connsiteX51" fmla="*/ 1336670 w 5372101"/>
              <a:gd name="connsiteY51" fmla="*/ 4083192 h 4356189"/>
              <a:gd name="connsiteX52" fmla="*/ 1224297 w 5372101"/>
              <a:gd name="connsiteY52" fmla="*/ 4114267 h 4356189"/>
              <a:gd name="connsiteX53" fmla="*/ 1214830 w 5372101"/>
              <a:gd name="connsiteY53" fmla="*/ 4105872 h 4356189"/>
              <a:gd name="connsiteX54" fmla="*/ 1138181 w 5372101"/>
              <a:gd name="connsiteY54" fmla="*/ 4105012 h 4356189"/>
              <a:gd name="connsiteX55" fmla="*/ 943575 w 5372101"/>
              <a:gd name="connsiteY55" fmla="*/ 4133230 h 4356189"/>
              <a:gd name="connsiteX56" fmla="*/ 529813 w 5372101"/>
              <a:gd name="connsiteY56" fmla="*/ 4060977 h 4356189"/>
              <a:gd name="connsiteX57" fmla="*/ 519546 w 5372101"/>
              <a:gd name="connsiteY57" fmla="*/ 4051267 h 4356189"/>
              <a:gd name="connsiteX58" fmla="*/ 507906 w 5372101"/>
              <a:gd name="connsiteY58" fmla="*/ 4047201 h 4356189"/>
              <a:gd name="connsiteX59" fmla="*/ 505153 w 5372101"/>
              <a:gd name="connsiteY59" fmla="*/ 4039148 h 4356189"/>
              <a:gd name="connsiteX60" fmla="*/ 500429 w 5372101"/>
              <a:gd name="connsiteY60" fmla="*/ 4035663 h 4356189"/>
              <a:gd name="connsiteX61" fmla="*/ 431923 w 5372101"/>
              <a:gd name="connsiteY61" fmla="*/ 4033975 h 4356189"/>
              <a:gd name="connsiteX62" fmla="*/ 337115 w 5372101"/>
              <a:gd name="connsiteY62" fmla="*/ 4045136 h 4356189"/>
              <a:gd name="connsiteX63" fmla="*/ 303383 w 5372101"/>
              <a:gd name="connsiteY63" fmla="*/ 4027172 h 4356189"/>
              <a:gd name="connsiteX64" fmla="*/ 297664 w 5372101"/>
              <a:gd name="connsiteY64" fmla="*/ 4023691 h 4356189"/>
              <a:gd name="connsiteX65" fmla="*/ 272701 w 5372101"/>
              <a:gd name="connsiteY65" fmla="*/ 4018100 h 4356189"/>
              <a:gd name="connsiteX66" fmla="*/ 268242 w 5372101"/>
              <a:gd name="connsiteY66" fmla="*/ 4006100 h 4356189"/>
              <a:gd name="connsiteX67" fmla="*/ 232517 w 5372101"/>
              <a:gd name="connsiteY67" fmla="*/ 3990214 h 4356189"/>
              <a:gd name="connsiteX68" fmla="*/ 185851 w 5372101"/>
              <a:gd name="connsiteY68" fmla="*/ 3982830 h 4356189"/>
              <a:gd name="connsiteX69" fmla="*/ 20337 w 5372101"/>
              <a:gd name="connsiteY69" fmla="*/ 3955462 h 4356189"/>
              <a:gd name="connsiteX70" fmla="*/ 0 w 5372101"/>
              <a:gd name="connsiteY70" fmla="*/ 3954665 h 435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4356189">
                <a:moveTo>
                  <a:pt x="0" y="0"/>
                </a:moveTo>
                <a:lnTo>
                  <a:pt x="5372101" y="0"/>
                </a:lnTo>
                <a:lnTo>
                  <a:pt x="5372101" y="4356189"/>
                </a:lnTo>
                <a:lnTo>
                  <a:pt x="5363126" y="4355257"/>
                </a:lnTo>
                <a:cubicBezTo>
                  <a:pt x="5345779" y="4351493"/>
                  <a:pt x="5329767" y="4345071"/>
                  <a:pt x="5316714" y="4333669"/>
                </a:cubicBezTo>
                <a:cubicBezTo>
                  <a:pt x="5295689" y="4320553"/>
                  <a:pt x="5219502" y="4302331"/>
                  <a:pt x="5198331" y="4312514"/>
                </a:cubicBezTo>
                <a:cubicBezTo>
                  <a:pt x="5181052" y="4311524"/>
                  <a:pt x="5165047" y="4301991"/>
                  <a:pt x="5150428" y="4314928"/>
                </a:cubicBezTo>
                <a:cubicBezTo>
                  <a:pt x="5129562" y="4329670"/>
                  <a:pt x="5088050" y="4288316"/>
                  <a:pt x="5085506" y="4311273"/>
                </a:cubicBezTo>
                <a:cubicBezTo>
                  <a:pt x="5055692" y="4282592"/>
                  <a:pt x="5006122" y="4311999"/>
                  <a:pt x="4968663" y="4312909"/>
                </a:cubicBezTo>
                <a:cubicBezTo>
                  <a:pt x="4947085" y="4286471"/>
                  <a:pt x="4889767" y="4314459"/>
                  <a:pt x="4815623" y="4301044"/>
                </a:cubicBezTo>
                <a:cubicBezTo>
                  <a:pt x="4792418" y="4270910"/>
                  <a:pt x="4765548" y="4292309"/>
                  <a:pt x="4716679" y="4247787"/>
                </a:cubicBezTo>
                <a:cubicBezTo>
                  <a:pt x="4713235" y="4250229"/>
                  <a:pt x="4709266" y="4252305"/>
                  <a:pt x="4704891" y="4253951"/>
                </a:cubicBezTo>
                <a:cubicBezTo>
                  <a:pt x="4679473" y="4263514"/>
                  <a:pt x="4646164" y="4256801"/>
                  <a:pt x="4630496" y="4238954"/>
                </a:cubicBezTo>
                <a:cubicBezTo>
                  <a:pt x="4590205" y="4207483"/>
                  <a:pt x="4548419" y="4254516"/>
                  <a:pt x="4506964" y="4239107"/>
                </a:cubicBezTo>
                <a:lnTo>
                  <a:pt x="4427135" y="4201007"/>
                </a:lnTo>
                <a:cubicBezTo>
                  <a:pt x="4319267" y="4150997"/>
                  <a:pt x="4152341" y="4183378"/>
                  <a:pt x="4028338" y="4155916"/>
                </a:cubicBezTo>
                <a:lnTo>
                  <a:pt x="4015367" y="4163188"/>
                </a:lnTo>
                <a:lnTo>
                  <a:pt x="4002837" y="4164716"/>
                </a:lnTo>
                <a:lnTo>
                  <a:pt x="3997650" y="4171935"/>
                </a:lnTo>
                <a:lnTo>
                  <a:pt x="3991991" y="4174330"/>
                </a:lnTo>
                <a:cubicBezTo>
                  <a:pt x="3969659" y="4181003"/>
                  <a:pt x="3978880" y="4158553"/>
                  <a:pt x="3925210" y="4161817"/>
                </a:cubicBezTo>
                <a:cubicBezTo>
                  <a:pt x="3947765" y="4119561"/>
                  <a:pt x="3837331" y="4180764"/>
                  <a:pt x="3837014" y="4131445"/>
                </a:cubicBezTo>
                <a:cubicBezTo>
                  <a:pt x="3824001" y="4133798"/>
                  <a:pt x="3811407" y="4137634"/>
                  <a:pt x="3798765" y="4141853"/>
                </a:cubicBezTo>
                <a:lnTo>
                  <a:pt x="3792144" y="4144038"/>
                </a:lnTo>
                <a:lnTo>
                  <a:pt x="3766249" y="4144291"/>
                </a:lnTo>
                <a:lnTo>
                  <a:pt x="3718651" y="4162963"/>
                </a:lnTo>
                <a:cubicBezTo>
                  <a:pt x="3703968" y="4164314"/>
                  <a:pt x="3688308" y="4163849"/>
                  <a:pt x="3671207" y="4160468"/>
                </a:cubicBezTo>
                <a:cubicBezTo>
                  <a:pt x="3616458" y="4130954"/>
                  <a:pt x="3514048" y="4175729"/>
                  <a:pt x="3446863" y="4136770"/>
                </a:cubicBezTo>
                <a:cubicBezTo>
                  <a:pt x="3420930" y="4126244"/>
                  <a:pt x="3333157" y="4116933"/>
                  <a:pt x="3312000" y="4129345"/>
                </a:cubicBezTo>
                <a:cubicBezTo>
                  <a:pt x="3292759" y="4130325"/>
                  <a:pt x="3273112" y="4122756"/>
                  <a:pt x="3259756" y="4137134"/>
                </a:cubicBezTo>
                <a:cubicBezTo>
                  <a:pt x="3239905" y="4153994"/>
                  <a:pt x="3185410" y="4118010"/>
                  <a:pt x="3187481" y="4140879"/>
                </a:cubicBezTo>
                <a:cubicBezTo>
                  <a:pt x="3168018" y="4128458"/>
                  <a:pt x="3146200" y="4130880"/>
                  <a:pt x="3124115" y="4137048"/>
                </a:cubicBezTo>
                <a:lnTo>
                  <a:pt x="3099907" y="4144865"/>
                </a:lnTo>
                <a:lnTo>
                  <a:pt x="3017494" y="4143861"/>
                </a:lnTo>
                <a:lnTo>
                  <a:pt x="3010848" y="4149647"/>
                </a:lnTo>
                <a:lnTo>
                  <a:pt x="2994286" y="4151482"/>
                </a:lnTo>
                <a:lnTo>
                  <a:pt x="2988160" y="4152463"/>
                </a:lnTo>
                <a:lnTo>
                  <a:pt x="2984260" y="4149950"/>
                </a:lnTo>
                <a:cubicBezTo>
                  <a:pt x="2981957" y="4148841"/>
                  <a:pt x="2980273" y="4148824"/>
                  <a:pt x="2979127" y="4150811"/>
                </a:cubicBezTo>
                <a:cubicBezTo>
                  <a:pt x="2978971" y="4151869"/>
                  <a:pt x="2978816" y="4152927"/>
                  <a:pt x="2978660" y="4153985"/>
                </a:cubicBezTo>
                <a:lnTo>
                  <a:pt x="2946326" y="4159167"/>
                </a:lnTo>
                <a:lnTo>
                  <a:pt x="2713134" y="4173803"/>
                </a:lnTo>
                <a:cubicBezTo>
                  <a:pt x="2610698" y="4214750"/>
                  <a:pt x="2466037" y="4168184"/>
                  <a:pt x="2352072" y="4185183"/>
                </a:cubicBezTo>
                <a:cubicBezTo>
                  <a:pt x="2293501" y="4136130"/>
                  <a:pt x="2324138" y="4180960"/>
                  <a:pt x="2260922" y="4170544"/>
                </a:cubicBezTo>
                <a:cubicBezTo>
                  <a:pt x="2275681" y="4214769"/>
                  <a:pt x="2185007" y="4144125"/>
                  <a:pt x="2178497" y="4193487"/>
                </a:cubicBezTo>
                <a:cubicBezTo>
                  <a:pt x="2133294" y="4179651"/>
                  <a:pt x="2097074" y="4142630"/>
                  <a:pt x="2034408" y="4150380"/>
                </a:cubicBezTo>
                <a:cubicBezTo>
                  <a:pt x="1981894" y="4175301"/>
                  <a:pt x="1896288" y="4121787"/>
                  <a:pt x="1831505" y="4155113"/>
                </a:cubicBezTo>
                <a:cubicBezTo>
                  <a:pt x="1807063" y="4163457"/>
                  <a:pt x="1727674" y="4165347"/>
                  <a:pt x="1710387" y="4151127"/>
                </a:cubicBezTo>
                <a:cubicBezTo>
                  <a:pt x="1693367" y="4148516"/>
                  <a:pt x="1674901" y="4154431"/>
                  <a:pt x="1664816" y="4138901"/>
                </a:cubicBezTo>
                <a:cubicBezTo>
                  <a:pt x="1649255" y="4120334"/>
                  <a:pt x="1596152" y="4151757"/>
                  <a:pt x="1600883" y="4129029"/>
                </a:cubicBezTo>
                <a:cubicBezTo>
                  <a:pt x="1563066" y="4150611"/>
                  <a:pt x="1524339" y="4111935"/>
                  <a:pt x="1488397" y="4103320"/>
                </a:cubicBezTo>
                <a:cubicBezTo>
                  <a:pt x="1459246" y="4124433"/>
                  <a:pt x="1412580" y="4085530"/>
                  <a:pt x="1336670" y="4083192"/>
                </a:cubicBezTo>
                <a:cubicBezTo>
                  <a:pt x="1304792" y="4107544"/>
                  <a:pt x="1285508" y="4081300"/>
                  <a:pt x="1224297" y="4114267"/>
                </a:cubicBezTo>
                <a:cubicBezTo>
                  <a:pt x="1221731" y="4111193"/>
                  <a:pt x="1218543" y="4108366"/>
                  <a:pt x="1214830" y="4105872"/>
                </a:cubicBezTo>
                <a:cubicBezTo>
                  <a:pt x="1193241" y="4091374"/>
                  <a:pt x="1158925" y="4090989"/>
                  <a:pt x="1138181" y="4105012"/>
                </a:cubicBezTo>
                <a:lnTo>
                  <a:pt x="943575" y="4133230"/>
                </a:lnTo>
                <a:cubicBezTo>
                  <a:pt x="823587" y="4159321"/>
                  <a:pt x="658340" y="4060025"/>
                  <a:pt x="529813" y="4060977"/>
                </a:cubicBezTo>
                <a:lnTo>
                  <a:pt x="519546" y="4051267"/>
                </a:lnTo>
                <a:lnTo>
                  <a:pt x="507906" y="4047201"/>
                </a:lnTo>
                <a:lnTo>
                  <a:pt x="505153" y="4039148"/>
                </a:lnTo>
                <a:lnTo>
                  <a:pt x="500429" y="4035663"/>
                </a:lnTo>
                <a:cubicBezTo>
                  <a:pt x="480923" y="4024598"/>
                  <a:pt x="482807" y="4048215"/>
                  <a:pt x="431923" y="4033975"/>
                </a:cubicBezTo>
                <a:cubicBezTo>
                  <a:pt x="440499" y="4079499"/>
                  <a:pt x="352872" y="3997505"/>
                  <a:pt x="337115" y="4045136"/>
                </a:cubicBezTo>
                <a:cubicBezTo>
                  <a:pt x="325265" y="4040174"/>
                  <a:pt x="314288" y="4033863"/>
                  <a:pt x="303383" y="4027172"/>
                </a:cubicBezTo>
                <a:lnTo>
                  <a:pt x="297664" y="4023691"/>
                </a:lnTo>
                <a:lnTo>
                  <a:pt x="272701" y="4018100"/>
                </a:lnTo>
                <a:lnTo>
                  <a:pt x="268242" y="4006100"/>
                </a:lnTo>
                <a:lnTo>
                  <a:pt x="232517" y="3990214"/>
                </a:lnTo>
                <a:cubicBezTo>
                  <a:pt x="218741" y="3985875"/>
                  <a:pt x="203450" y="3983090"/>
                  <a:pt x="185851" y="3982830"/>
                </a:cubicBezTo>
                <a:cubicBezTo>
                  <a:pt x="139207" y="3995759"/>
                  <a:pt x="79723" y="3962738"/>
                  <a:pt x="20337" y="3955462"/>
                </a:cubicBezTo>
                <a:lnTo>
                  <a:pt x="0" y="395466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70C51-2ED8-8998-918D-F781F252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81" y="1470212"/>
            <a:ext cx="2970306" cy="317350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Home Page</a:t>
            </a:r>
            <a:endParaRPr lang="en-IN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BEA05B59-A3BA-44FB-B1B3-038D55E5D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3853" y="74971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860884-EB53-42BA-F0A2-08A86630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46" y="99224"/>
            <a:ext cx="4541682" cy="64314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793598-8C75-9210-EA3F-A66A18A49181}"/>
                  </a:ext>
                </a:extLst>
              </p14:cNvPr>
              <p14:cNvContentPartPr/>
              <p14:nvPr/>
            </p14:nvContentPartPr>
            <p14:xfrm>
              <a:off x="5891719" y="1530100"/>
              <a:ext cx="273" cy="273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793598-8C75-9210-EA3F-A66A18A491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7078" y="1525459"/>
                <a:ext cx="9555" cy="9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1F9827-A035-A596-ADC3-808587A03524}"/>
                  </a:ext>
                </a:extLst>
              </p14:cNvPr>
              <p14:cNvContentPartPr/>
              <p14:nvPr/>
            </p14:nvContentPartPr>
            <p14:xfrm>
              <a:off x="5525587" y="1252647"/>
              <a:ext cx="273" cy="164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1F9827-A035-A596-ADC3-808587A035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0946" y="1247068"/>
                <a:ext cx="9555" cy="128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1461E8D-3111-4CBC-F9A5-016152491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445" y="-6275"/>
            <a:ext cx="4541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8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B5B7-71A6-4F0F-0EB8-30956FC3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 to the website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15C0D2-B8C2-033D-958A-155833309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25" y="1492249"/>
            <a:ext cx="10439400" cy="4899025"/>
          </a:xfrm>
        </p:spPr>
      </p:pic>
    </p:spTree>
    <p:extLst>
      <p:ext uri="{BB962C8B-B14F-4D97-AF65-F5344CB8AC3E}">
        <p14:creationId xmlns:p14="http://schemas.microsoft.com/office/powerpoint/2010/main" val="370384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105</Words>
  <Application>Microsoft Office PowerPoint</Application>
  <PresentationFormat>Widescreen</PresentationFormat>
  <Paragraphs>28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Members of the Project </vt:lpstr>
      <vt:lpstr>API’s Implemented</vt:lpstr>
      <vt:lpstr>PowerPoint Presentation</vt:lpstr>
      <vt:lpstr>PowerPoint Presentation</vt:lpstr>
      <vt:lpstr>PowerPoint Presentation</vt:lpstr>
      <vt:lpstr>Tech Stack used </vt:lpstr>
      <vt:lpstr>Home Page</vt:lpstr>
      <vt:lpstr>Login Page to the website</vt:lpstr>
      <vt:lpstr>Patient Registration Form</vt:lpstr>
      <vt:lpstr>PowerPoint Presentation</vt:lpstr>
      <vt:lpstr>PowerPoint Presentation</vt:lpstr>
      <vt:lpstr>Doctor Profile Page </vt:lpstr>
      <vt:lpstr>Browse Page in doctors </vt:lpstr>
      <vt:lpstr>Browsing Page continued</vt:lpstr>
      <vt:lpstr>When Clicked on the Available calendar it shows the number of slots available, and the user can select a slot which he wants.</vt:lpstr>
      <vt:lpstr>Appointment Booking Procedure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pothuganti</dc:creator>
  <cp:lastModifiedBy>vijay pothuganti</cp:lastModifiedBy>
  <cp:revision>1</cp:revision>
  <dcterms:created xsi:type="dcterms:W3CDTF">2023-12-12T08:07:46Z</dcterms:created>
  <dcterms:modified xsi:type="dcterms:W3CDTF">2023-12-14T02:14:45Z</dcterms:modified>
</cp:coreProperties>
</file>